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_rels/presentation.xml.rels" ContentType="application/vnd.openxmlformats-package.relationships+xml"/>
  <Override PartName="/ppt/media/image39.jpeg" ContentType="image/jpeg"/>
  <Override PartName="/ppt/media/image38.jpeg" ContentType="image/jpeg"/>
  <Override PartName="/ppt/media/image34.jpeg" ContentType="image/jpeg"/>
  <Override PartName="/ppt/media/image33.jpeg" ContentType="image/jpeg"/>
  <Override PartName="/ppt/media/image32.jpeg" ContentType="image/jpeg"/>
  <Override PartName="/ppt/media/image31.jpeg" ContentType="image/jpeg"/>
  <Override PartName="/ppt/media/image30.jpeg" ContentType="image/jpeg"/>
  <Override PartName="/ppt/media/image29.jpeg" ContentType="image/jpeg"/>
  <Override PartName="/ppt/media/image28.jpeg" ContentType="image/jpeg"/>
  <Override PartName="/ppt/media/image27.jpeg" ContentType="image/jpeg"/>
  <Override PartName="/ppt/media/image26.jpeg" ContentType="image/jpeg"/>
  <Override PartName="/ppt/media/image25.jpeg" ContentType="image/jpeg"/>
  <Override PartName="/ppt/media/image9.jpeg" ContentType="image/jpeg"/>
  <Override PartName="/ppt/media/image24.jpeg" ContentType="image/jpeg"/>
  <Override PartName="/ppt/media/image8.jpeg" ContentType="image/jpeg"/>
  <Override PartName="/ppt/media/image23.jpeg" ContentType="image/jpeg"/>
  <Override PartName="/ppt/media/image7.jpeg" ContentType="image/jpeg"/>
  <Override PartName="/ppt/media/image35.jpeg" ContentType="image/jpeg"/>
  <Override PartName="/ppt/media/image10.jpeg" ContentType="image/jpeg"/>
  <Override PartName="/ppt/media/image6.jpeg" ContentType="image/jpeg"/>
  <Override PartName="/ppt/media/image22.jpeg" ContentType="image/jpeg"/>
  <Override PartName="/ppt/media/image5.jpeg" ContentType="image/jpeg"/>
  <Override PartName="/ppt/media/image21.jpeg" ContentType="image/jpeg"/>
  <Override PartName="/ppt/media/image4.jpeg" ContentType="image/jpeg"/>
  <Override PartName="/ppt/media/image19.jpeg" ContentType="image/jpeg"/>
  <Override PartName="/ppt/media/image20.jpeg" ContentType="image/jpeg"/>
  <Override PartName="/ppt/media/image3.jpeg" ContentType="image/jpeg"/>
  <Override PartName="/ppt/media/image18.jpeg" ContentType="image/jpeg"/>
  <Override PartName="/ppt/media/image36.jpeg" ContentType="image/jpeg"/>
  <Override PartName="/ppt/media/image11.jpeg" ContentType="image/jpeg"/>
  <Override PartName="/ppt/media/image42.jpeg" ContentType="image/jpeg"/>
  <Override PartName="/ppt/media/image37.jpeg" ContentType="image/jpeg"/>
  <Override PartName="/ppt/media/image12.jpeg" ContentType="image/jpeg"/>
  <Override PartName="/ppt/media/image43.jpeg" ContentType="image/jpeg"/>
  <Override PartName="/ppt/media/image13.jpeg" ContentType="image/jpeg"/>
  <Override PartName="/ppt/media/image44.jpeg" ContentType="image/jpeg"/>
  <Override PartName="/ppt/media/image40.jpeg" ContentType="image/jpeg"/>
  <Override PartName="/ppt/media/image14.jpeg" ContentType="image/jpeg"/>
  <Override PartName="/ppt/media/image45.jpeg" ContentType="image/jpeg"/>
  <Override PartName="/ppt/media/image15.jpeg" ContentType="image/jpeg"/>
  <Override PartName="/ppt/media/image46.jpeg" ContentType="image/jpeg"/>
  <Override PartName="/ppt/media/image41.png" ContentType="image/png"/>
  <Override PartName="/ppt/media/image1.jpeg" ContentType="image/jpeg"/>
  <Override PartName="/ppt/media/image16.jpeg" ContentType="image/jpeg"/>
  <Override PartName="/ppt/media/image2.jpeg" ContentType="image/jpeg"/>
  <Override PartName="/ppt/media/image17.jpeg" ContentType="image/jpeg"/>
  <Override PartName="/ppt/slides/slide49.xml" ContentType="application/vnd.openxmlformats-officedocument.presentationml.slide+xml"/>
  <Override PartName="/ppt/slides/slide48.xml" ContentType="application/vnd.openxmlformats-officedocument.presentationml.slide+xml"/>
  <Override PartName="/ppt/slides/slide47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11.xml" ContentType="application/vnd.openxmlformats-officedocument.presentationml.slide+xml"/>
  <Override PartName="/ppt/slides/slide9.xml" ContentType="application/vnd.openxmlformats-officedocument.presentationml.slide+xml"/>
  <Override PartName="/ppt/slides/slide19.xml" ContentType="application/vnd.openxmlformats-officedocument.presentationml.slide+xml"/>
  <Override PartName="/ppt/slides/slide1.xml" ContentType="application/vnd.openxmlformats-officedocument.presentationml.slide+xml"/>
  <Override PartName="/ppt/slides/slide23.xml" ContentType="application/vnd.openxmlformats-officedocument.presentationml.slide+xml"/>
  <Override PartName="/ppt/slides/slide10.xml" ContentType="application/vnd.openxmlformats-officedocument.presentationml.slide+xml"/>
  <Override PartName="/ppt/slides/slide8.xml" ContentType="application/vnd.openxmlformats-officedocument.presentationml.slide+xml"/>
  <Override PartName="/ppt/slides/slide50.xml" ContentType="application/vnd.openxmlformats-officedocument.presentationml.slide+xml"/>
  <Override PartName="/ppt/slides/slide2.xml" ContentType="application/vnd.openxmlformats-officedocument.presentationml.slide+xml"/>
  <Override PartName="/ppt/slides/slide24.xml" ContentType="application/vnd.openxmlformats-officedocument.presentationml.slide+xml"/>
  <Override PartName="/ppt/slides/slide51.xml" ContentType="application/vnd.openxmlformats-officedocument.presentationml.slide+xml"/>
  <Override PartName="/ppt/slides/slide3.xml" ContentType="application/vnd.openxmlformats-officedocument.presentationml.slide+xml"/>
  <Override PartName="/ppt/slides/slide25.xml" ContentType="application/vnd.openxmlformats-officedocument.presentationml.slide+xml"/>
  <Override PartName="/ppt/slides/slide4.xml" ContentType="application/vnd.openxmlformats-officedocument.presentationml.slide+xml"/>
  <Override PartName="/ppt/slides/slide26.xml" ContentType="application/vnd.openxmlformats-officedocument.presentationml.slide+xml"/>
  <Override PartName="/ppt/slides/_rels/slide49.xml.rels" ContentType="application/vnd.openxmlformats-package.relationships+xml"/>
  <Override PartName="/ppt/slides/_rels/slide48.xml.rels" ContentType="application/vnd.openxmlformats-package.relationships+xml"/>
  <Override PartName="/ppt/slides/_rels/slide47.xml.rels" ContentType="application/vnd.openxmlformats-package.relationships+xml"/>
  <Override PartName="/ppt/slides/_rels/slide21.xml.rels" ContentType="application/vnd.openxmlformats-package.relationships+xml"/>
  <Override PartName="/ppt/slides/_rels/slide32.xml.rels" ContentType="application/vnd.openxmlformats-package.relationships+xml"/>
  <Override PartName="/ppt/slides/_rels/slide20.xml.rels" ContentType="application/vnd.openxmlformats-package.relationships+xml"/>
  <Override PartName="/ppt/slides/_rels/slide31.xml.rels" ContentType="application/vnd.openxmlformats-package.relationships+xml"/>
  <Override PartName="/ppt/slides/_rels/slide16.xml.rels" ContentType="application/vnd.openxmlformats-package.relationships+xml"/>
  <Override PartName="/ppt/slides/_rels/slide15.xml.rels" ContentType="application/vnd.openxmlformats-package.relationships+xml"/>
  <Override PartName="/ppt/slides/_rels/slide22.xml.rels" ContentType="application/vnd.openxmlformats-package.relationships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50.xml.rels" ContentType="application/vnd.openxmlformats-package.relationships+xml"/>
  <Override PartName="/ppt/slides/_rels/slide5.xml.rels" ContentType="application/vnd.openxmlformats-package.relationships+xml"/>
  <Override PartName="/ppt/slides/_rels/slide27.xml.rels" ContentType="application/vnd.openxmlformats-package.relationships+xml"/>
  <Override PartName="/ppt/slides/_rels/slide19.xml.rels" ContentType="application/vnd.openxmlformats-package.relationships+xml"/>
  <Override PartName="/ppt/slides/_rels/slide12.xml.rels" ContentType="application/vnd.openxmlformats-package.relationships+xml"/>
  <Override PartName="/ppt/slides/_rels/slide4.xml.rels" ContentType="application/vnd.openxmlformats-package.relationships+xml"/>
  <Override PartName="/ppt/slides/_rels/slide18.xml.rels" ContentType="application/vnd.openxmlformats-package.relationships+xml"/>
  <Override PartName="/ppt/slides/_rels/slide11.xml.rels" ContentType="application/vnd.openxmlformats-package.relationships+xml"/>
  <Override PartName="/ppt/slides/_rels/slide3.xml.rels" ContentType="application/vnd.openxmlformats-package.relationships+xml"/>
  <Override PartName="/ppt/slides/_rels/slide25.xml.rels" ContentType="application/vnd.openxmlformats-package.relationships+xml"/>
  <Override PartName="/ppt/slides/_rels/slide51.xml.rels" ContentType="application/vnd.openxmlformats-package.relationships+xml"/>
  <Override PartName="/ppt/slides/_rels/slide6.xml.rels" ContentType="application/vnd.openxmlformats-package.relationships+xml"/>
  <Override PartName="/ppt/slides/_rels/slide28.xml.rels" ContentType="application/vnd.openxmlformats-package.relationships+xml"/>
  <Override PartName="/ppt/slides/_rels/slide7.xml.rels" ContentType="application/vnd.openxmlformats-package.relationships+xml"/>
  <Override PartName="/ppt/slides/_rels/slide1.xml.rels" ContentType="application/vnd.openxmlformats-package.relationships+xml"/>
  <Override PartName="/ppt/slides/_rels/slide23.xml.rels" ContentType="application/vnd.openxmlformats-package.relationships+xml"/>
  <Override PartName="/ppt/slides/_rels/slide8.xml.rels" ContentType="application/vnd.openxmlformats-package.relationships+xml"/>
  <Override PartName="/ppt/slides/_rels/slide2.xml.rels" ContentType="application/vnd.openxmlformats-package.relationships+xml"/>
  <Override PartName="/ppt/slides/_rels/slide24.xml.rels" ContentType="application/vnd.openxmlformats-package.relationships+xml"/>
  <Override PartName="/ppt/slides/_rels/slide9.xml.rels" ContentType="application/vnd.openxmlformats-package.relationships+xml"/>
  <Override PartName="/ppt/slides/_rels/slide17.xml.rels" ContentType="application/vnd.openxmlformats-package.relationships+xml"/>
  <Override PartName="/ppt/slides/_rels/slide29.xml.rels" ContentType="application/vnd.openxmlformats-package.relationships+xml"/>
  <Override PartName="/ppt/slides/_rels/slide10.xml.rels" ContentType="application/vnd.openxmlformats-package.relationships+xml"/>
  <Override PartName="/ppt/slides/_rels/slide26.xml.rels" ContentType="application/vnd.openxmlformats-package.relationships+xml"/>
  <Override PartName="/ppt/slides/_rels/slide30.xml.rels" ContentType="application/vnd.openxmlformats-package.relationships+xml"/>
  <Override PartName="/ppt/slides/_rels/slide33.xml.rels" ContentType="application/vnd.openxmlformats-package.relationships+xml"/>
  <Override PartName="/ppt/slides/_rels/slide44.xml.rels" ContentType="application/vnd.openxmlformats-package.relationships+xml"/>
  <Override PartName="/ppt/slides/_rels/slide34.xml.rels" ContentType="application/vnd.openxmlformats-package.relationships+xml"/>
  <Override PartName="/ppt/slides/_rels/slide45.xml.rels" ContentType="application/vnd.openxmlformats-package.relationships+xml"/>
  <Override PartName="/ppt/slides/_rels/slide35.xml.rels" ContentType="application/vnd.openxmlformats-package.relationships+xml"/>
  <Override PartName="/ppt/slides/_rels/slide36.xml.rels" ContentType="application/vnd.openxmlformats-package.relationships+xml"/>
  <Override PartName="/ppt/slides/_rels/slide37.xml.rels" ContentType="application/vnd.openxmlformats-package.relationships+xml"/>
  <Override PartName="/ppt/slides/_rels/slide38.xml.rels" ContentType="application/vnd.openxmlformats-package.relationships+xml"/>
  <Override PartName="/ppt/slides/_rels/slide39.xml.rels" ContentType="application/vnd.openxmlformats-package.relationships+xml"/>
  <Override PartName="/ppt/slides/_rels/slide40.xml.rels" ContentType="application/vnd.openxmlformats-package.relationships+xml"/>
  <Override PartName="/ppt/slides/_rels/slide41.xml.rels" ContentType="application/vnd.openxmlformats-package.relationships+xml"/>
  <Override PartName="/ppt/slides/_rels/slide42.xml.rels" ContentType="application/vnd.openxmlformats-package.relationships+xml"/>
  <Override PartName="/ppt/slides/_rels/slide43.xml.rels" ContentType="application/vnd.openxmlformats-package.relationships+xml"/>
  <Override PartName="/ppt/slides/_rels/slide46.xml.rels" ContentType="application/vnd.openxmlformats-package.relationships+xml"/>
  <Override PartName="/ppt/slides/slide5.xml" ContentType="application/vnd.openxmlformats-officedocument.presentationml.slide+xml"/>
  <Override PartName="/ppt/slides/slide27.xml" ContentType="application/vnd.openxmlformats-officedocument.presentationml.slide+xml"/>
  <Override PartName="/ppt/slides/slide20.xml" ContentType="application/vnd.openxmlformats-officedocument.presentationml.slide+xml"/>
  <Override PartName="/ppt/slides/slide6.xml" ContentType="application/vnd.openxmlformats-officedocument.presentationml.slide+xml"/>
  <Override PartName="/ppt/slides/slide28.xml" ContentType="application/vnd.openxmlformats-officedocument.presentationml.slide+xml"/>
  <Override PartName="/ppt/slides/slide21.xml" ContentType="application/vnd.openxmlformats-officedocument.presentationml.slide+xml"/>
  <Override PartName="/ppt/slides/slide7.xml" ContentType="application/vnd.openxmlformats-officedocument.presentationml.slide+xml"/>
  <Override PartName="/ppt/slides/slide29.xml" ContentType="application/vnd.openxmlformats-officedocument.presentationml.slide+xml"/>
  <Override PartName="/ppt/slides/slide22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Layouts/slideLayout119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_rels/slideLayout119.xml.rels" ContentType="application/vnd.openxmlformats-package.relationships+xml"/>
  <Override PartName="/ppt/slideLayouts/_rels/slideLayout110.xml.rels" ContentType="application/vnd.openxmlformats-package.relationships+xml"/>
  <Override PartName="/ppt/slideLayouts/_rels/slideLayout107.xml.rels" ContentType="application/vnd.openxmlformats-package.relationships+xml"/>
  <Override PartName="/ppt/slideLayouts/_rels/slideLayout106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97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120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95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9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93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108.xml.rels" ContentType="application/vnd.openxmlformats-package.relationships+xml"/>
  <Override PartName="/ppt/slideLayouts/_rels/slideLayout77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92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82.xml.rels" ContentType="application/vnd.openxmlformats-package.relationships+xml"/>
  <Override PartName="/ppt/slideLayouts/_rels/slideLayout8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9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99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98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13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12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90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11.xml.rels" ContentType="application/vnd.openxmlformats-package.relationships+xml"/>
  <Override PartName="/ppt/slideLayouts/_rels/slideLayout80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114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83.xml.rels" ContentType="application/vnd.openxmlformats-package.relationships+xml"/>
  <Override PartName="/ppt/slideLayouts/_rels/slideLayout100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101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79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102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103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104.xml.rels" ContentType="application/vnd.openxmlformats-package.relationships+xml"/>
  <Override PartName="/ppt/slideLayouts/_rels/slideLayout73.xml.rels" ContentType="application/vnd.openxmlformats-package.relationships+xml"/>
  <Override PartName="/ppt/slideLayouts/_rels/slideLayout105.xml.rels" ContentType="application/vnd.openxmlformats-package.relationships+xml"/>
  <Override PartName="/ppt/slideLayouts/_rels/slideLayout74.xml.rels" ContentType="application/vnd.openxmlformats-package.relationships+xml"/>
  <Override PartName="/ppt/slideLayouts/_rels/slideLayout75.xml.rels" ContentType="application/vnd.openxmlformats-package.relationships+xml"/>
  <Override PartName="/ppt/slideLayouts/_rels/slideLayout76.xml.rels" ContentType="application/vnd.openxmlformats-package.relationships+xml"/>
  <Override PartName="/ppt/slideLayouts/_rels/slideLayout109.xml.rels" ContentType="application/vnd.openxmlformats-package.relationships+xml"/>
  <Override PartName="/ppt/slideLayouts/_rels/slideLayout78.xml.rels" ContentType="application/vnd.openxmlformats-package.relationships+xml"/>
  <Override PartName="/ppt/slideLayouts/_rels/slideLayout115.xml.rels" ContentType="application/vnd.openxmlformats-package.relationships+xml"/>
  <Override PartName="/ppt/slideLayouts/_rels/slideLayout84.xml.rels" ContentType="application/vnd.openxmlformats-package.relationships+xml"/>
  <Override PartName="/ppt/slideLayouts/_rels/slideLayout116.xml.rels" ContentType="application/vnd.openxmlformats-package.relationships+xml"/>
  <Override PartName="/ppt/slideLayouts/_rels/slideLayout85.xml.rels" ContentType="application/vnd.openxmlformats-package.relationships+xml"/>
  <Override PartName="/ppt/slideLayouts/_rels/slideLayout117.xml.rels" ContentType="application/vnd.openxmlformats-package.relationships+xml"/>
  <Override PartName="/ppt/slideLayouts/_rels/slideLayout86.xml.rels" ContentType="application/vnd.openxmlformats-package.relationships+xml"/>
  <Override PartName="/ppt/slideLayouts/_rels/slideLayout118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87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88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89.xml.rels" ContentType="application/vnd.openxmlformats-package.relationships+xml"/>
  <Override PartName="/ppt/slideLayouts/_rels/slideLayout96.xml.rels" ContentType="application/vnd.openxmlformats-package.relationships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theme/theme10.xml" ContentType="application/vnd.openxmlformats-officedocument.theme+xml"/>
  <Override PartName="/ppt/theme/theme9.xml" ContentType="application/vnd.openxmlformats-officedocument.theme+xml"/>
  <Override PartName="/ppt/theme/theme8.xml" ContentType="application/vnd.openxmlformats-officedocument.theme+xml"/>
  <Override PartName="/ppt/theme/theme7.xml" ContentType="application/vnd.openxmlformats-officedocument.theme+xml"/>
  <Override PartName="/ppt/theme/theme6.xml" ContentType="application/vnd.openxmlformats-officedocument.theme+xml"/>
  <Override PartName="/ppt/theme/theme5.xml" ContentType="application/vnd.openxmlformats-officedocument.theme+xml"/>
  <Override PartName="/ppt/theme/theme4.xml" ContentType="application/vnd.openxmlformats-officedocument.theme+xml"/>
  <Override PartName="/ppt/theme/theme3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slideMasters/_rels/slideMaster10.xml.rels" ContentType="application/vnd.openxmlformats-package.relationships+xml"/>
  <Override PartName="/ppt/slideMasters/_rels/slideMaster9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presentation.xml" ContentType="application/vnd.openxmlformats-officedocument.presentationml.presentation.main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  <p:sldMasterId id="2147483726" r:id="rId8"/>
    <p:sldMasterId id="2147483739" r:id="rId9"/>
    <p:sldMasterId id="2147483752" r:id="rId10"/>
    <p:sldMasterId id="2147483765" r:id="rId11"/>
  </p:sldMasterIdLst>
  <p:sldIdLst>
    <p:sldId id="256" r:id="rId12"/>
    <p:sldId id="257" r:id="rId13"/>
    <p:sldId id="258" r:id="rId14"/>
    <p:sldId id="259" r:id="rId15"/>
    <p:sldId id="260" r:id="rId16"/>
    <p:sldId id="261" r:id="rId17"/>
    <p:sldId id="262" r:id="rId18"/>
    <p:sldId id="263" r:id="rId19"/>
    <p:sldId id="264" r:id="rId20"/>
    <p:sldId id="265" r:id="rId21"/>
    <p:sldId id="266" r:id="rId22"/>
    <p:sldId id="267" r:id="rId23"/>
    <p:sldId id="268" r:id="rId24"/>
    <p:sldId id="269" r:id="rId25"/>
    <p:sldId id="270" r:id="rId26"/>
    <p:sldId id="271" r:id="rId27"/>
    <p:sldId id="272" r:id="rId28"/>
    <p:sldId id="273" r:id="rId29"/>
    <p:sldId id="274" r:id="rId30"/>
    <p:sldId id="275" r:id="rId31"/>
    <p:sldId id="276" r:id="rId32"/>
    <p:sldId id="277" r:id="rId33"/>
    <p:sldId id="278" r:id="rId34"/>
    <p:sldId id="279" r:id="rId35"/>
    <p:sldId id="280" r:id="rId36"/>
    <p:sldId id="281" r:id="rId37"/>
    <p:sldId id="282" r:id="rId38"/>
    <p:sldId id="283" r:id="rId39"/>
    <p:sldId id="284" r:id="rId40"/>
    <p:sldId id="285" r:id="rId41"/>
    <p:sldId id="286" r:id="rId42"/>
    <p:sldId id="287" r:id="rId43"/>
    <p:sldId id="288" r:id="rId44"/>
    <p:sldId id="289" r:id="rId45"/>
    <p:sldId id="290" r:id="rId46"/>
    <p:sldId id="291" r:id="rId47"/>
    <p:sldId id="292" r:id="rId48"/>
    <p:sldId id="293" r:id="rId49"/>
    <p:sldId id="294" r:id="rId50"/>
    <p:sldId id="295" r:id="rId51"/>
    <p:sldId id="296" r:id="rId52"/>
    <p:sldId id="297" r:id="rId53"/>
    <p:sldId id="298" r:id="rId54"/>
    <p:sldId id="299" r:id="rId55"/>
    <p:sldId id="300" r:id="rId56"/>
    <p:sldId id="301" r:id="rId57"/>
    <p:sldId id="302" r:id="rId58"/>
    <p:sldId id="303" r:id="rId59"/>
    <p:sldId id="304" r:id="rId60"/>
    <p:sldId id="305" r:id="rId61"/>
    <p:sldId id="306" r:id="rId62"/>
  </p:sldIdLst>
  <p:sldSz cx="10080625" cy="7559675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" Target="slides/slide1.xml"/><Relationship Id="rId13" Type="http://schemas.openxmlformats.org/officeDocument/2006/relationships/slide" Target="slides/slide2.xml"/><Relationship Id="rId14" Type="http://schemas.openxmlformats.org/officeDocument/2006/relationships/slide" Target="slides/slide3.xml"/><Relationship Id="rId15" Type="http://schemas.openxmlformats.org/officeDocument/2006/relationships/slide" Target="slides/slide4.xml"/><Relationship Id="rId16" Type="http://schemas.openxmlformats.org/officeDocument/2006/relationships/slide" Target="slides/slide5.xml"/><Relationship Id="rId17" Type="http://schemas.openxmlformats.org/officeDocument/2006/relationships/slide" Target="slides/slide6.xml"/><Relationship Id="rId18" Type="http://schemas.openxmlformats.org/officeDocument/2006/relationships/slide" Target="slides/slide7.xml"/><Relationship Id="rId19" Type="http://schemas.openxmlformats.org/officeDocument/2006/relationships/slide" Target="slides/slide8.xml"/><Relationship Id="rId20" Type="http://schemas.openxmlformats.org/officeDocument/2006/relationships/slide" Target="slides/slide9.xml"/><Relationship Id="rId21" Type="http://schemas.openxmlformats.org/officeDocument/2006/relationships/slide" Target="slides/slide10.xml"/><Relationship Id="rId22" Type="http://schemas.openxmlformats.org/officeDocument/2006/relationships/slide" Target="slides/slide11.xml"/><Relationship Id="rId23" Type="http://schemas.openxmlformats.org/officeDocument/2006/relationships/slide" Target="slides/slide12.xml"/><Relationship Id="rId24" Type="http://schemas.openxmlformats.org/officeDocument/2006/relationships/slide" Target="slides/slide13.xml"/><Relationship Id="rId25" Type="http://schemas.openxmlformats.org/officeDocument/2006/relationships/slide" Target="slides/slide14.xml"/><Relationship Id="rId26" Type="http://schemas.openxmlformats.org/officeDocument/2006/relationships/slide" Target="slides/slide15.xml"/><Relationship Id="rId27" Type="http://schemas.openxmlformats.org/officeDocument/2006/relationships/slide" Target="slides/slide16.xml"/><Relationship Id="rId28" Type="http://schemas.openxmlformats.org/officeDocument/2006/relationships/slide" Target="slides/slide17.xml"/><Relationship Id="rId29" Type="http://schemas.openxmlformats.org/officeDocument/2006/relationships/slide" Target="slides/slide18.xml"/><Relationship Id="rId30" Type="http://schemas.openxmlformats.org/officeDocument/2006/relationships/slide" Target="slides/slide19.xml"/><Relationship Id="rId31" Type="http://schemas.openxmlformats.org/officeDocument/2006/relationships/slide" Target="slides/slide20.xml"/><Relationship Id="rId32" Type="http://schemas.openxmlformats.org/officeDocument/2006/relationships/slide" Target="slides/slide21.xml"/><Relationship Id="rId33" Type="http://schemas.openxmlformats.org/officeDocument/2006/relationships/slide" Target="slides/slide22.xml"/><Relationship Id="rId34" Type="http://schemas.openxmlformats.org/officeDocument/2006/relationships/slide" Target="slides/slide23.xml"/><Relationship Id="rId35" Type="http://schemas.openxmlformats.org/officeDocument/2006/relationships/slide" Target="slides/slide24.xml"/><Relationship Id="rId36" Type="http://schemas.openxmlformats.org/officeDocument/2006/relationships/slide" Target="slides/slide25.xml"/><Relationship Id="rId37" Type="http://schemas.openxmlformats.org/officeDocument/2006/relationships/slide" Target="slides/slide26.xml"/><Relationship Id="rId38" Type="http://schemas.openxmlformats.org/officeDocument/2006/relationships/slide" Target="slides/slide27.xml"/><Relationship Id="rId39" Type="http://schemas.openxmlformats.org/officeDocument/2006/relationships/slide" Target="slides/slide28.xml"/><Relationship Id="rId40" Type="http://schemas.openxmlformats.org/officeDocument/2006/relationships/slide" Target="slides/slide29.xml"/><Relationship Id="rId41" Type="http://schemas.openxmlformats.org/officeDocument/2006/relationships/slide" Target="slides/slide30.xml"/><Relationship Id="rId42" Type="http://schemas.openxmlformats.org/officeDocument/2006/relationships/slide" Target="slides/slide31.xml"/><Relationship Id="rId43" Type="http://schemas.openxmlformats.org/officeDocument/2006/relationships/slide" Target="slides/slide32.xml"/><Relationship Id="rId44" Type="http://schemas.openxmlformats.org/officeDocument/2006/relationships/slide" Target="slides/slide33.xml"/><Relationship Id="rId45" Type="http://schemas.openxmlformats.org/officeDocument/2006/relationships/slide" Target="slides/slide34.xml"/><Relationship Id="rId46" Type="http://schemas.openxmlformats.org/officeDocument/2006/relationships/slide" Target="slides/slide35.xml"/><Relationship Id="rId47" Type="http://schemas.openxmlformats.org/officeDocument/2006/relationships/slide" Target="slides/slide36.xml"/><Relationship Id="rId48" Type="http://schemas.openxmlformats.org/officeDocument/2006/relationships/slide" Target="slides/slide37.xml"/><Relationship Id="rId49" Type="http://schemas.openxmlformats.org/officeDocument/2006/relationships/slide" Target="slides/slide38.xml"/><Relationship Id="rId50" Type="http://schemas.openxmlformats.org/officeDocument/2006/relationships/slide" Target="slides/slide39.xml"/><Relationship Id="rId51" Type="http://schemas.openxmlformats.org/officeDocument/2006/relationships/slide" Target="slides/slide40.xml"/><Relationship Id="rId52" Type="http://schemas.openxmlformats.org/officeDocument/2006/relationships/slide" Target="slides/slide41.xml"/><Relationship Id="rId53" Type="http://schemas.openxmlformats.org/officeDocument/2006/relationships/slide" Target="slides/slide42.xml"/><Relationship Id="rId54" Type="http://schemas.openxmlformats.org/officeDocument/2006/relationships/slide" Target="slides/slide43.xml"/><Relationship Id="rId55" Type="http://schemas.openxmlformats.org/officeDocument/2006/relationships/slide" Target="slides/slide44.xml"/><Relationship Id="rId56" Type="http://schemas.openxmlformats.org/officeDocument/2006/relationships/slide" Target="slides/slide45.xml"/><Relationship Id="rId57" Type="http://schemas.openxmlformats.org/officeDocument/2006/relationships/slide" Target="slides/slide46.xml"/><Relationship Id="rId58" Type="http://schemas.openxmlformats.org/officeDocument/2006/relationships/slide" Target="slides/slide47.xml"/><Relationship Id="rId59" Type="http://schemas.openxmlformats.org/officeDocument/2006/relationships/slide" Target="slides/slide48.xml"/><Relationship Id="rId60" Type="http://schemas.openxmlformats.org/officeDocument/2006/relationships/slide" Target="slides/slide49.xml"/><Relationship Id="rId61" Type="http://schemas.openxmlformats.org/officeDocument/2006/relationships/slide" Target="slides/slide50.xml"/><Relationship Id="rId62" Type="http://schemas.openxmlformats.org/officeDocument/2006/relationships/slide" Target="slides/slide51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9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9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69480" cy="1259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0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69480" cy="1259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2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0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69480" cy="1259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0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69480" cy="58384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0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69480" cy="1259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7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8" name="PlaceHolder 4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0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69480" cy="1259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1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2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0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69480" cy="1259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5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6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0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69480" cy="1259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9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0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69480" cy="1259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2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3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4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0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69480" cy="1259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7" name="PlaceHolder 3"/>
          <p:cNvSpPr>
            <a:spLocks noGrp="1"/>
          </p:cNvSpPr>
          <p:nvPr>
            <p:ph type="body"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8" name="PlaceHolder 4"/>
          <p:cNvSpPr>
            <a:spLocks noGrp="1"/>
          </p:cNvSpPr>
          <p:nvPr>
            <p:ph type="body"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9" name="PlaceHolder 5"/>
          <p:cNvSpPr>
            <a:spLocks noGrp="1"/>
          </p:cNvSpPr>
          <p:nvPr>
            <p:ph type="body"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0" name="PlaceHolder 6"/>
          <p:cNvSpPr>
            <a:spLocks noGrp="1"/>
          </p:cNvSpPr>
          <p:nvPr>
            <p:ph type="body"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1" name="PlaceHolder 7"/>
          <p:cNvSpPr>
            <a:spLocks noGrp="1"/>
          </p:cNvSpPr>
          <p:nvPr>
            <p:ph type="body"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0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69480" cy="1259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69480" cy="1259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5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69480" cy="1259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69480" cy="1259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0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69480" cy="1259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69480" cy="58384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69480" cy="1259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5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6" name="PlaceHolder 4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69480" cy="1259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9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0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69480" cy="1259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3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4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69480" cy="1259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7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69480" cy="1259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0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1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2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69480" cy="1259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69480" cy="1259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5" name="PlaceHolder 3"/>
          <p:cNvSpPr>
            <a:spLocks noGrp="1"/>
          </p:cNvSpPr>
          <p:nvPr>
            <p:ph type="body"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6" name="PlaceHolder 4"/>
          <p:cNvSpPr>
            <a:spLocks noGrp="1"/>
          </p:cNvSpPr>
          <p:nvPr>
            <p:ph type="body"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7" name="PlaceHolder 5"/>
          <p:cNvSpPr>
            <a:spLocks noGrp="1"/>
          </p:cNvSpPr>
          <p:nvPr>
            <p:ph type="body"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8" name="PlaceHolder 6"/>
          <p:cNvSpPr>
            <a:spLocks noGrp="1"/>
          </p:cNvSpPr>
          <p:nvPr>
            <p:ph type="body"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9" name="PlaceHolder 7"/>
          <p:cNvSpPr>
            <a:spLocks noGrp="1"/>
          </p:cNvSpPr>
          <p:nvPr>
            <p:ph type="body"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69480" cy="1259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69480" cy="1259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69480" cy="1259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69480" cy="1259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69480" cy="58384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69480" cy="1259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69480" cy="1259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69480" cy="1259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69480" cy="1259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69480" cy="1259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69480" cy="1259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69480" cy="1259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69480" cy="1259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69480" cy="1259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69480" cy="1259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69480" cy="1259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69480" cy="1259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69480" cy="58384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69480" cy="1259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69480" cy="1259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69480" cy="1259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8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69480" cy="1259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69480" cy="1259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6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69480" cy="1259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 type="body"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1" name="PlaceHolder 5"/>
          <p:cNvSpPr>
            <a:spLocks noGrp="1"/>
          </p:cNvSpPr>
          <p:nvPr>
            <p:ph type="body"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2" name="PlaceHolder 6"/>
          <p:cNvSpPr>
            <a:spLocks noGrp="1"/>
          </p:cNvSpPr>
          <p:nvPr>
            <p:ph type="body"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3" name="PlaceHolder 7"/>
          <p:cNvSpPr>
            <a:spLocks noGrp="1"/>
          </p:cNvSpPr>
          <p:nvPr>
            <p:ph type="body"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69480" cy="1259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69480" cy="1259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69480" cy="1259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69480" cy="1259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69480" cy="1259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69480" cy="58384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69480" cy="1259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7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8" name="PlaceHolder 4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69480" cy="1259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1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2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69480" cy="1259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6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69480" cy="1259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69480" cy="1259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2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3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4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69480" cy="1259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 type="body"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8" name="PlaceHolder 4"/>
          <p:cNvSpPr>
            <a:spLocks noGrp="1"/>
          </p:cNvSpPr>
          <p:nvPr>
            <p:ph type="body"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9" name="PlaceHolder 5"/>
          <p:cNvSpPr>
            <a:spLocks noGrp="1"/>
          </p:cNvSpPr>
          <p:nvPr>
            <p:ph type="body"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0" name="PlaceHolder 6"/>
          <p:cNvSpPr>
            <a:spLocks noGrp="1"/>
          </p:cNvSpPr>
          <p:nvPr>
            <p:ph type="body"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1" name="PlaceHolder 7"/>
          <p:cNvSpPr>
            <a:spLocks noGrp="1"/>
          </p:cNvSpPr>
          <p:nvPr>
            <p:ph type="body"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69480" cy="1259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69480" cy="1259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5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69480" cy="1259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69480" cy="1259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0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69480" cy="1259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69480" cy="58384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69480" cy="1259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5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6" name="PlaceHolder 4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69480" cy="1259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9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0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69480" cy="1259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3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4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69480" cy="1259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7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69480" cy="1259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0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1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2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69480" cy="58384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69480" cy="1259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5" name="PlaceHolder 3"/>
          <p:cNvSpPr>
            <a:spLocks noGrp="1"/>
          </p:cNvSpPr>
          <p:nvPr>
            <p:ph type="body"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6" name="PlaceHolder 4"/>
          <p:cNvSpPr>
            <a:spLocks noGrp="1"/>
          </p:cNvSpPr>
          <p:nvPr>
            <p:ph type="body"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7" name="PlaceHolder 5"/>
          <p:cNvSpPr>
            <a:spLocks noGrp="1"/>
          </p:cNvSpPr>
          <p:nvPr>
            <p:ph type="body"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8" name="PlaceHolder 6"/>
          <p:cNvSpPr>
            <a:spLocks noGrp="1"/>
          </p:cNvSpPr>
          <p:nvPr>
            <p:ph type="body"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9" name="PlaceHolder 7"/>
          <p:cNvSpPr>
            <a:spLocks noGrp="1"/>
          </p:cNvSpPr>
          <p:nvPr>
            <p:ph type="body"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69480" cy="1259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3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69480" cy="1259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69480" cy="1259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8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69480" cy="1259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69480" cy="58384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69480" cy="1259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3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4" name="PlaceHolder 4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69480" cy="1259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7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8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69480" cy="1259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1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2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69480" cy="1259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69480" cy="1259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5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69480" cy="1259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8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9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0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69480" cy="1259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3" name="PlaceHolder 3"/>
          <p:cNvSpPr>
            <a:spLocks noGrp="1"/>
          </p:cNvSpPr>
          <p:nvPr>
            <p:ph type="body"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4" name="PlaceHolder 4"/>
          <p:cNvSpPr>
            <a:spLocks noGrp="1"/>
          </p:cNvSpPr>
          <p:nvPr>
            <p:ph type="body"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5" name="PlaceHolder 5"/>
          <p:cNvSpPr>
            <a:spLocks noGrp="1"/>
          </p:cNvSpPr>
          <p:nvPr>
            <p:ph type="body"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6" name="PlaceHolder 6"/>
          <p:cNvSpPr>
            <a:spLocks noGrp="1"/>
          </p:cNvSpPr>
          <p:nvPr>
            <p:ph type="body"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7" name="PlaceHolder 7"/>
          <p:cNvSpPr>
            <a:spLocks noGrp="1"/>
          </p:cNvSpPr>
          <p:nvPr>
            <p:ph type="body"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69480" cy="1259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1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69480" cy="1259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69480" cy="1259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6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69480" cy="1259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69480" cy="58384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69480" cy="1259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1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2" name="PlaceHolder 4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69480" cy="1259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69480" cy="1259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5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6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69480" cy="1259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9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0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69480" cy="1259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3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69480" cy="1259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6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7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8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69480" cy="1259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1" name="PlaceHolder 3"/>
          <p:cNvSpPr>
            <a:spLocks noGrp="1"/>
          </p:cNvSpPr>
          <p:nvPr>
            <p:ph type="body"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2" name="PlaceHolder 4"/>
          <p:cNvSpPr>
            <a:spLocks noGrp="1"/>
          </p:cNvSpPr>
          <p:nvPr>
            <p:ph type="body"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3" name="PlaceHolder 5"/>
          <p:cNvSpPr>
            <a:spLocks noGrp="1"/>
          </p:cNvSpPr>
          <p:nvPr>
            <p:ph type="body"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4" name="PlaceHolder 6"/>
          <p:cNvSpPr>
            <a:spLocks noGrp="1"/>
          </p:cNvSpPr>
          <p:nvPr>
            <p:ph type="body"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5" name="PlaceHolder 7"/>
          <p:cNvSpPr>
            <a:spLocks noGrp="1"/>
          </p:cNvSpPr>
          <p:nvPr>
            <p:ph type="body"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8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69480" cy="1259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9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69480" cy="1259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69480" cy="1259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4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69480" cy="1259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69480" cy="1259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69480" cy="58384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69480" cy="1259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9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0" name="PlaceHolder 4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69480" cy="1259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3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4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69480" cy="1259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7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8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69480" cy="1259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1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69480" cy="1259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4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5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6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69480" cy="1259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9" name="PlaceHolder 3"/>
          <p:cNvSpPr>
            <a:spLocks noGrp="1"/>
          </p:cNvSpPr>
          <p:nvPr>
            <p:ph type="body"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0" name="PlaceHolder 4"/>
          <p:cNvSpPr>
            <a:spLocks noGrp="1"/>
          </p:cNvSpPr>
          <p:nvPr>
            <p:ph type="body"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1" name="PlaceHolder 5"/>
          <p:cNvSpPr>
            <a:spLocks noGrp="1"/>
          </p:cNvSpPr>
          <p:nvPr>
            <p:ph type="body"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2" name="PlaceHolder 6"/>
          <p:cNvSpPr>
            <a:spLocks noGrp="1"/>
          </p:cNvSpPr>
          <p:nvPr>
            <p:ph type="body"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3" name="PlaceHolder 7"/>
          <p:cNvSpPr>
            <a:spLocks noGrp="1"/>
          </p:cNvSpPr>
          <p:nvPr>
            <p:ph type="body"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9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69480" cy="1259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7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69480" cy="1259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slideLayout" Target="../slideLayouts/slideLayout109.xml"/><Relationship Id="rId3" Type="http://schemas.openxmlformats.org/officeDocument/2006/relationships/slideLayout" Target="../slideLayouts/slideLayout110.xml"/><Relationship Id="rId4" Type="http://schemas.openxmlformats.org/officeDocument/2006/relationships/slideLayout" Target="../slideLayouts/slideLayout111.xml"/><Relationship Id="rId5" Type="http://schemas.openxmlformats.org/officeDocument/2006/relationships/slideLayout" Target="../slideLayouts/slideLayout112.xml"/><Relationship Id="rId6" Type="http://schemas.openxmlformats.org/officeDocument/2006/relationships/slideLayout" Target="../slideLayouts/slideLayout113.xml"/><Relationship Id="rId7" Type="http://schemas.openxmlformats.org/officeDocument/2006/relationships/slideLayout" Target="../slideLayouts/slideLayout114.xml"/><Relationship Id="rId8" Type="http://schemas.openxmlformats.org/officeDocument/2006/relationships/slideLayout" Target="../slideLayouts/slideLayout115.xml"/><Relationship Id="rId9" Type="http://schemas.openxmlformats.org/officeDocument/2006/relationships/slideLayout" Target="../slideLayouts/slideLayout116.xml"/><Relationship Id="rId10" Type="http://schemas.openxmlformats.org/officeDocument/2006/relationships/slideLayout" Target="../slideLayouts/slideLayout117.xml"/><Relationship Id="rId11" Type="http://schemas.openxmlformats.org/officeDocument/2006/relationships/slideLayout" Target="../slideLayouts/slideLayout118.xml"/><Relationship Id="rId12" Type="http://schemas.openxmlformats.org/officeDocument/2006/relationships/slideLayout" Target="../slideLayouts/slideLayout119.xml"/><Relationship Id="rId13" Type="http://schemas.openxmlformats.org/officeDocument/2006/relationships/slideLayout" Target="../slideLayouts/slideLayout120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49.xml"/><Relationship Id="rId3" Type="http://schemas.openxmlformats.org/officeDocument/2006/relationships/slideLayout" Target="../slideLayouts/slideLayout50.xml"/><Relationship Id="rId4" Type="http://schemas.openxmlformats.org/officeDocument/2006/relationships/slideLayout" Target="../slideLayouts/slideLayout51.xml"/><Relationship Id="rId5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4.xml"/><Relationship Id="rId8" Type="http://schemas.openxmlformats.org/officeDocument/2006/relationships/slideLayout" Target="../slideLayouts/slideLayout55.xml"/><Relationship Id="rId9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3.xml"/><Relationship Id="rId5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5.xml"/><Relationship Id="rId7" Type="http://schemas.openxmlformats.org/officeDocument/2006/relationships/slideLayout" Target="../slideLayouts/slideLayout66.xml"/><Relationship Id="rId8" Type="http://schemas.openxmlformats.org/officeDocument/2006/relationships/slideLayout" Target="../slideLayouts/slideLayout67.xml"/><Relationship Id="rId9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69.xml"/><Relationship Id="rId11" Type="http://schemas.openxmlformats.org/officeDocument/2006/relationships/slideLayout" Target="../slideLayouts/slideLayout70.xml"/><Relationship Id="rId12" Type="http://schemas.openxmlformats.org/officeDocument/2006/relationships/slideLayout" Target="../slideLayouts/slideLayout71.xml"/><Relationship Id="rId13" Type="http://schemas.openxmlformats.org/officeDocument/2006/relationships/slideLayout" Target="../slideLayouts/slideLayout72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slideLayout" Target="../slideLayouts/slideLayout73.xml"/><Relationship Id="rId3" Type="http://schemas.openxmlformats.org/officeDocument/2006/relationships/slideLayout" Target="../slideLayouts/slideLayout74.xml"/><Relationship Id="rId4" Type="http://schemas.openxmlformats.org/officeDocument/2006/relationships/slideLayout" Target="../slideLayouts/slideLayout75.xml"/><Relationship Id="rId5" Type="http://schemas.openxmlformats.org/officeDocument/2006/relationships/slideLayout" Target="../slideLayouts/slideLayout76.xml"/><Relationship Id="rId6" Type="http://schemas.openxmlformats.org/officeDocument/2006/relationships/slideLayout" Target="../slideLayouts/slideLayout77.xml"/><Relationship Id="rId7" Type="http://schemas.openxmlformats.org/officeDocument/2006/relationships/slideLayout" Target="../slideLayouts/slideLayout78.xml"/><Relationship Id="rId8" Type="http://schemas.openxmlformats.org/officeDocument/2006/relationships/slideLayout" Target="../slideLayouts/slideLayout79.xml"/><Relationship Id="rId9" Type="http://schemas.openxmlformats.org/officeDocument/2006/relationships/slideLayout" Target="../slideLayouts/slideLayout80.xml"/><Relationship Id="rId10" Type="http://schemas.openxmlformats.org/officeDocument/2006/relationships/slideLayout" Target="../slideLayouts/slideLayout81.xml"/><Relationship Id="rId11" Type="http://schemas.openxmlformats.org/officeDocument/2006/relationships/slideLayout" Target="../slideLayouts/slideLayout82.xml"/><Relationship Id="rId12" Type="http://schemas.openxmlformats.org/officeDocument/2006/relationships/slideLayout" Target="../slideLayouts/slideLayout83.xml"/><Relationship Id="rId13" Type="http://schemas.openxmlformats.org/officeDocument/2006/relationships/slideLayout" Target="../slideLayouts/slideLayout84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slideLayout" Target="../slideLayouts/slideLayout85.xml"/><Relationship Id="rId3" Type="http://schemas.openxmlformats.org/officeDocument/2006/relationships/slideLayout" Target="../slideLayouts/slideLayout86.xml"/><Relationship Id="rId4" Type="http://schemas.openxmlformats.org/officeDocument/2006/relationships/slideLayout" Target="../slideLayouts/slideLayout87.xml"/><Relationship Id="rId5" Type="http://schemas.openxmlformats.org/officeDocument/2006/relationships/slideLayout" Target="../slideLayouts/slideLayout88.xml"/><Relationship Id="rId6" Type="http://schemas.openxmlformats.org/officeDocument/2006/relationships/slideLayout" Target="../slideLayouts/slideLayout89.xml"/><Relationship Id="rId7" Type="http://schemas.openxmlformats.org/officeDocument/2006/relationships/slideLayout" Target="../slideLayouts/slideLayout90.xml"/><Relationship Id="rId8" Type="http://schemas.openxmlformats.org/officeDocument/2006/relationships/slideLayout" Target="../slideLayouts/slideLayout91.xml"/><Relationship Id="rId9" Type="http://schemas.openxmlformats.org/officeDocument/2006/relationships/slideLayout" Target="../slideLayouts/slideLayout92.xml"/><Relationship Id="rId10" Type="http://schemas.openxmlformats.org/officeDocument/2006/relationships/slideLayout" Target="../slideLayouts/slideLayout93.xml"/><Relationship Id="rId11" Type="http://schemas.openxmlformats.org/officeDocument/2006/relationships/slideLayout" Target="../slideLayouts/slideLayout94.xml"/><Relationship Id="rId12" Type="http://schemas.openxmlformats.org/officeDocument/2006/relationships/slideLayout" Target="../slideLayouts/slideLayout95.xml"/><Relationship Id="rId13" Type="http://schemas.openxmlformats.org/officeDocument/2006/relationships/slideLayout" Target="../slideLayouts/slideLayout96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slideLayout" Target="../slideLayouts/slideLayout97.xml"/><Relationship Id="rId3" Type="http://schemas.openxmlformats.org/officeDocument/2006/relationships/slideLayout" Target="../slideLayouts/slideLayout98.xml"/><Relationship Id="rId4" Type="http://schemas.openxmlformats.org/officeDocument/2006/relationships/slideLayout" Target="../slideLayouts/slideLayout99.xml"/><Relationship Id="rId5" Type="http://schemas.openxmlformats.org/officeDocument/2006/relationships/slideLayout" Target="../slideLayouts/slideLayout100.xml"/><Relationship Id="rId6" Type="http://schemas.openxmlformats.org/officeDocument/2006/relationships/slideLayout" Target="../slideLayouts/slideLayout101.xml"/><Relationship Id="rId7" Type="http://schemas.openxmlformats.org/officeDocument/2006/relationships/slideLayout" Target="../slideLayouts/slideLayout102.xml"/><Relationship Id="rId8" Type="http://schemas.openxmlformats.org/officeDocument/2006/relationships/slideLayout" Target="../slideLayouts/slideLayout103.xml"/><Relationship Id="rId9" Type="http://schemas.openxmlformats.org/officeDocument/2006/relationships/slideLayout" Target="../slideLayouts/slideLayout104.xml"/><Relationship Id="rId10" Type="http://schemas.openxmlformats.org/officeDocument/2006/relationships/slideLayout" Target="../slideLayouts/slideLayout105.xml"/><Relationship Id="rId11" Type="http://schemas.openxmlformats.org/officeDocument/2006/relationships/slideLayout" Target="../slideLayouts/slideLayout106.xml"/><Relationship Id="rId12" Type="http://schemas.openxmlformats.org/officeDocument/2006/relationships/slideLayout" Target="../slideLayouts/slideLayout107.xml"/><Relationship Id="rId13" Type="http://schemas.openxmlformats.org/officeDocument/2006/relationships/slideLayout" Target="../slideLayouts/slideLayout10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66" r:id="rId2"/>
    <p:sldLayoutId id="2147483767" r:id="rId3"/>
    <p:sldLayoutId id="2147483768" r:id="rId4"/>
    <p:sldLayoutId id="2147483769" r:id="rId5"/>
    <p:sldLayoutId id="2147483770" r:id="rId6"/>
    <p:sldLayoutId id="2147483771" r:id="rId7"/>
    <p:sldLayoutId id="2147483772" r:id="rId8"/>
    <p:sldLayoutId id="2147483773" r:id="rId9"/>
    <p:sldLayoutId id="2147483774" r:id="rId10"/>
    <p:sldLayoutId id="2147483775" r:id="rId11"/>
    <p:sldLayoutId id="2147483776" r:id="rId12"/>
    <p:sldLayoutId id="2147483777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69480" cy="125928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69480" cy="125928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69480" cy="125928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  <p:sldLayoutId id="2147483738" r:id="rId13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  <p:sldLayoutId id="2147483750" r:id="rId12"/>
    <p:sldLayoutId id="2147483751" r:id="rId13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69480" cy="125928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53" r:id="rId2"/>
    <p:sldLayoutId id="2147483754" r:id="rId3"/>
    <p:sldLayoutId id="2147483755" r:id="rId4"/>
    <p:sldLayoutId id="2147483756" r:id="rId5"/>
    <p:sldLayoutId id="2147483757" r:id="rId6"/>
    <p:sldLayoutId id="2147483758" r:id="rId7"/>
    <p:sldLayoutId id="2147483759" r:id="rId8"/>
    <p:sldLayoutId id="2147483760" r:id="rId9"/>
    <p:sldLayoutId id="2147483761" r:id="rId10"/>
    <p:sldLayoutId id="2147483762" r:id="rId11"/>
    <p:sldLayoutId id="2147483763" r:id="rId12"/>
    <p:sldLayoutId id="2147483764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8.jpeg"/><Relationship Id="rId2" Type="http://schemas.openxmlformats.org/officeDocument/2006/relationships/slideLayout" Target="../slideLayouts/slideLayout4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9.jpeg"/><Relationship Id="rId2" Type="http://schemas.openxmlformats.org/officeDocument/2006/relationships/slideLayout" Target="../slideLayouts/slideLayout4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0.jpeg"/><Relationship Id="rId2" Type="http://schemas.openxmlformats.org/officeDocument/2006/relationships/slideLayout" Target="../slideLayouts/slideLayout4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1.jpeg"/><Relationship Id="rId2" Type="http://schemas.openxmlformats.org/officeDocument/2006/relationships/slideLayout" Target="../slideLayouts/slideLayout4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2.jpeg"/><Relationship Id="rId2" Type="http://schemas.openxmlformats.org/officeDocument/2006/relationships/slideLayout" Target="../slideLayouts/slideLayout4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3.jpeg"/><Relationship Id="rId2" Type="http://schemas.openxmlformats.org/officeDocument/2006/relationships/slideLayout" Target="../slideLayouts/slideLayout4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4.jpeg"/><Relationship Id="rId2" Type="http://schemas.openxmlformats.org/officeDocument/2006/relationships/slideLayout" Target="../slideLayouts/slideLayout4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15.jpeg"/><Relationship Id="rId2" Type="http://schemas.openxmlformats.org/officeDocument/2006/relationships/slideLayout" Target="../slideLayouts/slideLayout4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16.jpeg"/><Relationship Id="rId2" Type="http://schemas.openxmlformats.org/officeDocument/2006/relationships/slideLayout" Target="../slideLayouts/slideLayout4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17.jpeg"/><Relationship Id="rId2" Type="http://schemas.openxmlformats.org/officeDocument/2006/relationships/slideLayout" Target="../slideLayouts/slideLayout41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18.jpeg"/><Relationship Id="rId2" Type="http://schemas.openxmlformats.org/officeDocument/2006/relationships/slideLayout" Target="../slideLayouts/slideLayout41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19.jpeg"/><Relationship Id="rId2" Type="http://schemas.openxmlformats.org/officeDocument/2006/relationships/slideLayout" Target="../slideLayouts/slideLayout41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20.jpeg"/><Relationship Id="rId2" Type="http://schemas.openxmlformats.org/officeDocument/2006/relationships/slideLayout" Target="../slideLayouts/slideLayout41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21.jpeg"/><Relationship Id="rId2" Type="http://schemas.openxmlformats.org/officeDocument/2006/relationships/slideLayout" Target="../slideLayouts/slideLayout41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22.jpeg"/><Relationship Id="rId2" Type="http://schemas.openxmlformats.org/officeDocument/2006/relationships/slideLayout" Target="../slideLayouts/slideLayout41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23.jpeg"/><Relationship Id="rId2" Type="http://schemas.openxmlformats.org/officeDocument/2006/relationships/slideLayout" Target="../slideLayouts/slideLayout41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24.jpeg"/><Relationship Id="rId2" Type="http://schemas.openxmlformats.org/officeDocument/2006/relationships/slideLayout" Target="../slideLayouts/slideLayout4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slideLayout" Target="../slideLayouts/slideLayout1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25.jpeg"/><Relationship Id="rId2" Type="http://schemas.openxmlformats.org/officeDocument/2006/relationships/slideLayout" Target="../slideLayouts/slideLayout41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26.jpeg"/><Relationship Id="rId2" Type="http://schemas.openxmlformats.org/officeDocument/2006/relationships/slideLayout" Target="../slideLayouts/slideLayout4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27.jpeg"/><Relationship Id="rId2" Type="http://schemas.openxmlformats.org/officeDocument/2006/relationships/slideLayout" Target="../slideLayouts/slideLayout41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28.jpeg"/><Relationship Id="rId2" Type="http://schemas.openxmlformats.org/officeDocument/2006/relationships/slideLayout" Target="../slideLayouts/slideLayout41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5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3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5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29.jpeg"/><Relationship Id="rId2" Type="http://schemas.openxmlformats.org/officeDocument/2006/relationships/slideLayout" Target="../slideLayouts/slideLayout101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30.jpeg"/><Relationship Id="rId2" Type="http://schemas.openxmlformats.org/officeDocument/2006/relationships/slideLayout" Target="../slideLayouts/slideLayout10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slideLayout" Target="../slideLayouts/slideLayout13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31.jpeg"/><Relationship Id="rId2" Type="http://schemas.openxmlformats.org/officeDocument/2006/relationships/slideLayout" Target="../slideLayouts/slideLayout101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32.jpeg"/><Relationship Id="rId2" Type="http://schemas.openxmlformats.org/officeDocument/2006/relationships/slideLayout" Target="../slideLayouts/slideLayout101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33.jpeg"/><Relationship Id="rId2" Type="http://schemas.openxmlformats.org/officeDocument/2006/relationships/slideLayout" Target="../slideLayouts/slideLayout73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5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image" Target="../media/image34.jpeg"/><Relationship Id="rId2" Type="http://schemas.openxmlformats.org/officeDocument/2006/relationships/slideLayout" Target="../slideLayouts/slideLayout41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image" Target="../media/image35.jpeg"/><Relationship Id="rId2" Type="http://schemas.openxmlformats.org/officeDocument/2006/relationships/slideLayout" Target="../slideLayouts/slideLayout41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36.jpeg"/><Relationship Id="rId2" Type="http://schemas.openxmlformats.org/officeDocument/2006/relationships/slideLayout" Target="../slideLayouts/slideLayout41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37.jpeg"/><Relationship Id="rId2" Type="http://schemas.openxmlformats.org/officeDocument/2006/relationships/slideLayout" Target="../slideLayouts/slideLayout41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9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image" Target="../media/image38.jpeg"/><Relationship Id="rId2" Type="http://schemas.openxmlformats.org/officeDocument/2006/relationships/slideLayout" Target="../slideLayouts/slideLayout4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slideLayout" Target="../slideLayouts/slideLayout13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image" Target="../media/image39.jpeg"/><Relationship Id="rId2" Type="http://schemas.openxmlformats.org/officeDocument/2006/relationships/slideLayout" Target="../slideLayouts/slideLayout41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image" Target="../media/image40.jpeg"/><Relationship Id="rId2" Type="http://schemas.openxmlformats.org/officeDocument/2006/relationships/image" Target="../media/image41.png"/><Relationship Id="rId3" Type="http://schemas.openxmlformats.org/officeDocument/2006/relationships/image" Target="../media/image42.jpeg"/><Relationship Id="rId4" Type="http://schemas.openxmlformats.org/officeDocument/2006/relationships/image" Target="../media/image43.jpeg"/><Relationship Id="rId5" Type="http://schemas.openxmlformats.org/officeDocument/2006/relationships/image" Target="../media/image44.jpeg"/><Relationship Id="rId6" Type="http://schemas.openxmlformats.org/officeDocument/2006/relationships/image" Target="../media/image45.jpeg"/><Relationship Id="rId7" Type="http://schemas.openxmlformats.org/officeDocument/2006/relationships/image" Target="../media/image46.jpeg"/><Relationship Id="rId8" Type="http://schemas.openxmlformats.org/officeDocument/2006/relationships/slideLayout" Target="../slideLayouts/slideLayout4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5.jpeg"/><Relationship Id="rId2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6.jpeg"/><Relationship Id="rId2" Type="http://schemas.openxmlformats.org/officeDocument/2006/relationships/slideLayout" Target="../slideLayouts/slideLayout29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7.jpeg"/><Relationship Id="rId2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CustomShape 1"/>
          <p:cNvSpPr/>
          <p:nvPr/>
        </p:nvSpPr>
        <p:spPr>
          <a:xfrm>
            <a:off x="504000" y="301320"/>
            <a:ext cx="9069480" cy="5847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Creating a Whole Brain Yeo Functional Atlas; Supplementation via a Winner-Take-All Approach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Joel Bruss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Tranel, Boes Labs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CustomShape 1"/>
          <p:cNvSpPr/>
          <p:nvPr/>
        </p:nvSpPr>
        <p:spPr>
          <a:xfrm>
            <a:off x="504000" y="301320"/>
            <a:ext cx="9068400" cy="1258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Input rsfMRI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9" name="CustomShape 2"/>
          <p:cNvSpPr/>
          <p:nvPr/>
        </p:nvSpPr>
        <p:spPr>
          <a:xfrm>
            <a:off x="457200" y="822960"/>
            <a:ext cx="9116280" cy="6306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marL="216000" indent="-2134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303 Subjects from MGH Superstruct, 62 Subjects from NKI Rockland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648000" indent="-2134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MGH: 240 x 3s TR (12 minutes), smoothed (4mm) and unsmoothed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648000" indent="-2134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NKI: 900 x 0.65s TR (9.75 minutes) smoothed (4mm);  120 x 2.5s TR (5 minutes) unsmoothed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34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All data preprocessed via AFNI using CompCor, Friston-24 motion parameters.  No GSR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9" dur="indefinite" restart="never" nodeType="tmRoot">
          <p:childTnLst>
            <p:seq>
              <p:cTn id="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CustomShape 1"/>
          <p:cNvSpPr/>
          <p:nvPr/>
        </p:nvSpPr>
        <p:spPr>
          <a:xfrm>
            <a:off x="504000" y="301320"/>
            <a:ext cx="9068400" cy="1258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WTA Preprocessing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1" name="CustomShape 2"/>
          <p:cNvSpPr/>
          <p:nvPr/>
        </p:nvSpPr>
        <p:spPr>
          <a:xfrm>
            <a:off x="274320" y="-182880"/>
            <a:ext cx="9694800" cy="8862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marL="216000" indent="-2134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Created a missing voxel query mask (binary) for empty regions of interest, excluding voxels that fell within Yeo 7/17 cortical, Buckner cerebellum, Choi Striatum, Yeo Thalamus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648000" indent="-2134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Focused on MTL, Pallidum, Basal Forebrain/Hypothalamus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648000" indent="-2134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Masks for both Tight and Liberal Network configurations 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648000" indent="-2134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Thalamus parcellation was Tight only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34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fslmeants with Yeo 7/17 cortex (Liberal and Tight) to generate mean timecourses within Network regions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34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Clipped subject 4D residuals to query mask voxels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1" dur="indefinite" restart="never" nodeType="tmRoot">
          <p:childTnLst>
            <p:seq>
              <p:cTn id="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CustomShape 1"/>
          <p:cNvSpPr/>
          <p:nvPr/>
        </p:nvSpPr>
        <p:spPr>
          <a:xfrm>
            <a:off x="504000" y="301320"/>
            <a:ext cx="9068400" cy="1258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WTA Blueprint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3" name="CustomShape 2"/>
          <p:cNvSpPr/>
          <p:nvPr/>
        </p:nvSpPr>
        <p:spPr>
          <a:xfrm>
            <a:off x="457200" y="1182240"/>
            <a:ext cx="9232920" cy="6230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marL="216000" indent="-2134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Create an empty array the size of query mask (91 x 109 x 91), eventually write WTA data here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34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Load in the query mask, find indices &gt;0 (where mask exists).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648000" indent="-2134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Tight mask has 2921 indices, Liberal has 2722.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648000" indent="-2134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Indices can be converted to x/y/z array coordinates.  e.g.: Index 21372 = 34,60,22.  Matlab x/y/z coordinates start with “1” whereas a viewer, such as fslview, uses a “0” numbering system (would be 33,59,21 (voxel coordinates) in MNI152 2mm space)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34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Create an empty structure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648000" indent="-2134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For each index (query mask voxel) there is an empty field that is the size numSubs x numNetworkParcels (e.g. MGH: 303 x 7, 303 x 17; NKI: 63 x 7, 63 x 17)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34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For every subject, load in Yeo 7/17 Network timecourses, clipped 4D residual.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648000" indent="-2134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For every query mask voxel, calculate timecourse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648000" indent="-2134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Calculate Pearson’s correlation between query voxel and each of the Yeo 7/17 Networks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648000" indent="-2134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Populate the empty structure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648000" indent="-2134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Create average of all “N” subjects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648000" indent="-2134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Largest average correlation is the winner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648000" indent="-2134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Populate empty array (at voxel coordinate) with the winner Network value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648000" indent="-2134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Repeat for every other missingMask voxel, Yeo 7/17, Tight/Liberal, with both smoothed and unsmoothed residuals.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3" dur="indefinite" restart="never" nodeType="tmRoot">
          <p:childTnLst>
            <p:seq>
              <p:cTn id="2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CustomShape 1"/>
          <p:cNvSpPr/>
          <p:nvPr/>
        </p:nvSpPr>
        <p:spPr>
          <a:xfrm>
            <a:off x="504000" y="301320"/>
            <a:ext cx="9068400" cy="1258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5" name="CustomShape 2"/>
          <p:cNvSpPr/>
          <p:nvPr/>
        </p:nvSpPr>
        <p:spPr>
          <a:xfrm>
            <a:off x="504000" y="301320"/>
            <a:ext cx="9069480" cy="1259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WTA, Query Voxel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06" name="" descr=""/>
          <p:cNvPicPr/>
          <p:nvPr/>
        </p:nvPicPr>
        <p:blipFill>
          <a:blip r:embed="rId1"/>
          <a:stretch/>
        </p:blipFill>
        <p:spPr>
          <a:xfrm>
            <a:off x="276840" y="1418400"/>
            <a:ext cx="9598320" cy="54835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5" dur="indefinite" restart="never" nodeType="tmRoot">
          <p:childTnLst>
            <p:seq>
              <p:cTn id="2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CustomShape 1"/>
          <p:cNvSpPr/>
          <p:nvPr/>
        </p:nvSpPr>
        <p:spPr>
          <a:xfrm>
            <a:off x="504000" y="301320"/>
            <a:ext cx="9068400" cy="1258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8" name="CustomShape 2"/>
          <p:cNvSpPr/>
          <p:nvPr/>
        </p:nvSpPr>
        <p:spPr>
          <a:xfrm>
            <a:off x="504000" y="301320"/>
            <a:ext cx="9069480" cy="1259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WTA, Query Voxel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09" name="" descr=""/>
          <p:cNvPicPr/>
          <p:nvPr/>
        </p:nvPicPr>
        <p:blipFill>
          <a:blip r:embed="rId1"/>
          <a:stretch/>
        </p:blipFill>
        <p:spPr>
          <a:xfrm>
            <a:off x="276840" y="1418400"/>
            <a:ext cx="9598320" cy="54835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7" dur="indefinite" restart="never" nodeType="tmRoot">
          <p:childTnLst>
            <p:seq>
              <p:cTn id="2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CustomShape 1"/>
          <p:cNvSpPr/>
          <p:nvPr/>
        </p:nvSpPr>
        <p:spPr>
          <a:xfrm>
            <a:off x="504000" y="301320"/>
            <a:ext cx="9068400" cy="1258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11" name="CustomShape 2"/>
          <p:cNvSpPr/>
          <p:nvPr/>
        </p:nvSpPr>
        <p:spPr>
          <a:xfrm>
            <a:off x="504000" y="301320"/>
            <a:ext cx="9069480" cy="1259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WTA, Setup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12" name="" descr=""/>
          <p:cNvPicPr/>
          <p:nvPr/>
        </p:nvPicPr>
        <p:blipFill>
          <a:blip r:embed="rId1"/>
          <a:stretch/>
        </p:blipFill>
        <p:spPr>
          <a:xfrm>
            <a:off x="276840" y="1418400"/>
            <a:ext cx="9598320" cy="54835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9" dur="indefinite" restart="never" nodeType="tmRoot">
          <p:childTnLst>
            <p:seq>
              <p:cTn id="3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CustomShape 1"/>
          <p:cNvSpPr/>
          <p:nvPr/>
        </p:nvSpPr>
        <p:spPr>
          <a:xfrm>
            <a:off x="504000" y="301320"/>
            <a:ext cx="9068400" cy="1258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14" name="CustomShape 2"/>
          <p:cNvSpPr/>
          <p:nvPr/>
        </p:nvSpPr>
        <p:spPr>
          <a:xfrm>
            <a:off x="504000" y="301320"/>
            <a:ext cx="9069480" cy="1259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WTA, Query Voxel Timecourse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15" name="" descr=""/>
          <p:cNvPicPr/>
          <p:nvPr/>
        </p:nvPicPr>
        <p:blipFill>
          <a:blip r:embed="rId1"/>
          <a:stretch/>
        </p:blipFill>
        <p:spPr>
          <a:xfrm>
            <a:off x="276840" y="1418400"/>
            <a:ext cx="9598320" cy="54835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1" dur="indefinite" restart="never" nodeType="tmRoot">
          <p:childTnLst>
            <p:seq>
              <p:cTn id="3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CustomShape 1"/>
          <p:cNvSpPr/>
          <p:nvPr/>
        </p:nvSpPr>
        <p:spPr>
          <a:xfrm>
            <a:off x="504000" y="301320"/>
            <a:ext cx="9068400" cy="1258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17" name="CustomShape 2"/>
          <p:cNvSpPr/>
          <p:nvPr/>
        </p:nvSpPr>
        <p:spPr>
          <a:xfrm>
            <a:off x="504000" y="301320"/>
            <a:ext cx="9069480" cy="1259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Yeo 1 (Visual)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18" name="" descr=""/>
          <p:cNvPicPr/>
          <p:nvPr/>
        </p:nvPicPr>
        <p:blipFill>
          <a:blip r:embed="rId1"/>
          <a:stretch/>
        </p:blipFill>
        <p:spPr>
          <a:xfrm>
            <a:off x="276840" y="1418400"/>
            <a:ext cx="9598320" cy="54835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3" dur="indefinite" restart="never" nodeType="tmRoot">
          <p:childTnLst>
            <p:seq>
              <p:cTn id="3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CustomShape 1"/>
          <p:cNvSpPr/>
          <p:nvPr/>
        </p:nvSpPr>
        <p:spPr>
          <a:xfrm>
            <a:off x="504000" y="301320"/>
            <a:ext cx="9068400" cy="1258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0" name="CustomShape 2"/>
          <p:cNvSpPr/>
          <p:nvPr/>
        </p:nvSpPr>
        <p:spPr>
          <a:xfrm>
            <a:off x="504000" y="301320"/>
            <a:ext cx="9069480" cy="1259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Yeo 2 (Somatomotor)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21" name="" descr=""/>
          <p:cNvPicPr/>
          <p:nvPr/>
        </p:nvPicPr>
        <p:blipFill>
          <a:blip r:embed="rId1"/>
          <a:stretch/>
        </p:blipFill>
        <p:spPr>
          <a:xfrm>
            <a:off x="276840" y="1418400"/>
            <a:ext cx="9598320" cy="54835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5" dur="indefinite" restart="never" nodeType="tmRoot">
          <p:childTnLst>
            <p:seq>
              <p:cTn id="3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CustomShape 1"/>
          <p:cNvSpPr/>
          <p:nvPr/>
        </p:nvSpPr>
        <p:spPr>
          <a:xfrm>
            <a:off x="504000" y="301320"/>
            <a:ext cx="9068400" cy="1258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3" name="CustomShape 2"/>
          <p:cNvSpPr/>
          <p:nvPr/>
        </p:nvSpPr>
        <p:spPr>
          <a:xfrm>
            <a:off x="504000" y="301320"/>
            <a:ext cx="9069480" cy="1259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Yeo 3 (Dorsal Attn.)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24" name="" descr=""/>
          <p:cNvPicPr/>
          <p:nvPr/>
        </p:nvPicPr>
        <p:blipFill>
          <a:blip r:embed="rId1"/>
          <a:stretch/>
        </p:blipFill>
        <p:spPr>
          <a:xfrm>
            <a:off x="276840" y="1418400"/>
            <a:ext cx="9598320" cy="54835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7" dur="indefinite" restart="never" nodeType="tmRoot">
          <p:childTnLst>
            <p:seq>
              <p:cTn id="3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CustomShape 1"/>
          <p:cNvSpPr/>
          <p:nvPr/>
        </p:nvSpPr>
        <p:spPr>
          <a:xfrm>
            <a:off x="504000" y="301320"/>
            <a:ext cx="9068400" cy="1258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Yeo Atlas Workflow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82" name="" descr=""/>
          <p:cNvPicPr/>
          <p:nvPr/>
        </p:nvPicPr>
        <p:blipFill>
          <a:blip r:embed="rId1"/>
          <a:stretch/>
        </p:blipFill>
        <p:spPr>
          <a:xfrm>
            <a:off x="263160" y="1410480"/>
            <a:ext cx="9598680" cy="54838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CustomShape 1"/>
          <p:cNvSpPr/>
          <p:nvPr/>
        </p:nvSpPr>
        <p:spPr>
          <a:xfrm>
            <a:off x="504000" y="301320"/>
            <a:ext cx="9068400" cy="1258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6" name="CustomShape 2"/>
          <p:cNvSpPr/>
          <p:nvPr/>
        </p:nvSpPr>
        <p:spPr>
          <a:xfrm>
            <a:off x="504000" y="301320"/>
            <a:ext cx="9069480" cy="1259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Yeo 4 (Ventral Attn.)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27" name="" descr=""/>
          <p:cNvPicPr/>
          <p:nvPr/>
        </p:nvPicPr>
        <p:blipFill>
          <a:blip r:embed="rId1"/>
          <a:stretch/>
        </p:blipFill>
        <p:spPr>
          <a:xfrm>
            <a:off x="276840" y="1418400"/>
            <a:ext cx="9598320" cy="54835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9" dur="indefinite" restart="never" nodeType="tmRoot">
          <p:childTnLst>
            <p:seq>
              <p:cTn id="4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CustomShape 1"/>
          <p:cNvSpPr/>
          <p:nvPr/>
        </p:nvSpPr>
        <p:spPr>
          <a:xfrm>
            <a:off x="504000" y="301320"/>
            <a:ext cx="9068400" cy="1258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9" name="CustomShape 2"/>
          <p:cNvSpPr/>
          <p:nvPr/>
        </p:nvSpPr>
        <p:spPr>
          <a:xfrm>
            <a:off x="504000" y="301320"/>
            <a:ext cx="9069480" cy="1259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Yeo 5 (Limbic)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30" name="" descr=""/>
          <p:cNvPicPr/>
          <p:nvPr/>
        </p:nvPicPr>
        <p:blipFill>
          <a:blip r:embed="rId1"/>
          <a:stretch/>
        </p:blipFill>
        <p:spPr>
          <a:xfrm>
            <a:off x="276840" y="1418400"/>
            <a:ext cx="9598320" cy="54835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1" dur="indefinite" restart="never" nodeType="tmRoot">
          <p:childTnLst>
            <p:seq>
              <p:cTn id="4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CustomShape 1"/>
          <p:cNvSpPr/>
          <p:nvPr/>
        </p:nvSpPr>
        <p:spPr>
          <a:xfrm>
            <a:off x="504000" y="301320"/>
            <a:ext cx="9068400" cy="1258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2" name="CustomShape 2"/>
          <p:cNvSpPr/>
          <p:nvPr/>
        </p:nvSpPr>
        <p:spPr>
          <a:xfrm>
            <a:off x="504000" y="301320"/>
            <a:ext cx="9069480" cy="1259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Yeo 6 (Frontoparietal)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33" name="" descr=""/>
          <p:cNvPicPr/>
          <p:nvPr/>
        </p:nvPicPr>
        <p:blipFill>
          <a:blip r:embed="rId1"/>
          <a:stretch/>
        </p:blipFill>
        <p:spPr>
          <a:xfrm>
            <a:off x="276840" y="1418400"/>
            <a:ext cx="9598320" cy="54835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3" dur="indefinite" restart="never" nodeType="tmRoot">
          <p:childTnLst>
            <p:seq>
              <p:cTn id="4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CustomShape 1"/>
          <p:cNvSpPr/>
          <p:nvPr/>
        </p:nvSpPr>
        <p:spPr>
          <a:xfrm>
            <a:off x="504000" y="301320"/>
            <a:ext cx="9068400" cy="1258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5" name="CustomShape 2"/>
          <p:cNvSpPr/>
          <p:nvPr/>
        </p:nvSpPr>
        <p:spPr>
          <a:xfrm>
            <a:off x="504000" y="301320"/>
            <a:ext cx="9069480" cy="1259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Yeo 7 (Default Mode)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36" name="" descr=""/>
          <p:cNvPicPr/>
          <p:nvPr/>
        </p:nvPicPr>
        <p:blipFill>
          <a:blip r:embed="rId1"/>
          <a:stretch/>
        </p:blipFill>
        <p:spPr>
          <a:xfrm>
            <a:off x="288720" y="1411200"/>
            <a:ext cx="9599040" cy="54842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5" dur="indefinite" restart="never" nodeType="tmRoot">
          <p:childTnLst>
            <p:seq>
              <p:cTn id="4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CustomShape 1"/>
          <p:cNvSpPr/>
          <p:nvPr/>
        </p:nvSpPr>
        <p:spPr>
          <a:xfrm>
            <a:off x="504000" y="301320"/>
            <a:ext cx="9068400" cy="1258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8" name="CustomShape 2"/>
          <p:cNvSpPr/>
          <p:nvPr/>
        </p:nvSpPr>
        <p:spPr>
          <a:xfrm>
            <a:off x="504000" y="301320"/>
            <a:ext cx="9069480" cy="1259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WTA, NKI, sub1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39" name="" descr=""/>
          <p:cNvPicPr/>
          <p:nvPr/>
        </p:nvPicPr>
        <p:blipFill>
          <a:blip r:embed="rId1"/>
          <a:stretch/>
        </p:blipFill>
        <p:spPr>
          <a:xfrm>
            <a:off x="276840" y="1418400"/>
            <a:ext cx="9598320" cy="54835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7" dur="indefinite" restart="never" nodeType="tmRoot">
          <p:childTnLst>
            <p:seq>
              <p:cTn id="4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CustomShape 1"/>
          <p:cNvSpPr/>
          <p:nvPr/>
        </p:nvSpPr>
        <p:spPr>
          <a:xfrm>
            <a:off x="504000" y="301320"/>
            <a:ext cx="9068400" cy="1258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41" name="CustomShape 2"/>
          <p:cNvSpPr/>
          <p:nvPr/>
        </p:nvSpPr>
        <p:spPr>
          <a:xfrm>
            <a:off x="504000" y="301320"/>
            <a:ext cx="9069480" cy="1259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WTA, NKI, sub2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42" name="" descr=""/>
          <p:cNvPicPr/>
          <p:nvPr/>
        </p:nvPicPr>
        <p:blipFill>
          <a:blip r:embed="rId1"/>
          <a:stretch/>
        </p:blipFill>
        <p:spPr>
          <a:xfrm>
            <a:off x="288720" y="1411200"/>
            <a:ext cx="9599040" cy="54842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9" dur="indefinite" restart="never" nodeType="tmRoot">
          <p:childTnLst>
            <p:seq>
              <p:cTn id="5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CustomShape 1"/>
          <p:cNvSpPr/>
          <p:nvPr/>
        </p:nvSpPr>
        <p:spPr>
          <a:xfrm>
            <a:off x="504000" y="301320"/>
            <a:ext cx="9068400" cy="1258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44" name="CustomShape 2"/>
          <p:cNvSpPr/>
          <p:nvPr/>
        </p:nvSpPr>
        <p:spPr>
          <a:xfrm>
            <a:off x="504000" y="301320"/>
            <a:ext cx="9069480" cy="1259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WTA, NKI, sub3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45" name="" descr=""/>
          <p:cNvPicPr/>
          <p:nvPr/>
        </p:nvPicPr>
        <p:blipFill>
          <a:blip r:embed="rId1"/>
          <a:stretch/>
        </p:blipFill>
        <p:spPr>
          <a:xfrm>
            <a:off x="276840" y="1418400"/>
            <a:ext cx="9598320" cy="54835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1" dur="indefinite" restart="never" nodeType="tmRoot">
          <p:childTnLst>
            <p:seq>
              <p:cTn id="5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CustomShape 1"/>
          <p:cNvSpPr/>
          <p:nvPr/>
        </p:nvSpPr>
        <p:spPr>
          <a:xfrm>
            <a:off x="504000" y="301320"/>
            <a:ext cx="9068400" cy="1258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47" name="CustomShape 2"/>
          <p:cNvSpPr/>
          <p:nvPr/>
        </p:nvSpPr>
        <p:spPr>
          <a:xfrm>
            <a:off x="504000" y="301320"/>
            <a:ext cx="9069480" cy="1259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WTA, NKI, sub63 (end)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48" name="" descr=""/>
          <p:cNvPicPr/>
          <p:nvPr/>
        </p:nvPicPr>
        <p:blipFill>
          <a:blip r:embed="rId1"/>
          <a:stretch/>
        </p:blipFill>
        <p:spPr>
          <a:xfrm>
            <a:off x="276840" y="1418400"/>
            <a:ext cx="9598320" cy="54835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3" dur="indefinite" restart="never" nodeType="tmRoot">
          <p:childTnLst>
            <p:seq>
              <p:cTn id="5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CustomShape 1"/>
          <p:cNvSpPr/>
          <p:nvPr/>
        </p:nvSpPr>
        <p:spPr>
          <a:xfrm>
            <a:off x="504000" y="301320"/>
            <a:ext cx="9068400" cy="1258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50" name="CustomShape 2"/>
          <p:cNvSpPr/>
          <p:nvPr/>
        </p:nvSpPr>
        <p:spPr>
          <a:xfrm>
            <a:off x="504000" y="301320"/>
            <a:ext cx="9069480" cy="1259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WTA, NKI, Average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51" name="" descr=""/>
          <p:cNvPicPr/>
          <p:nvPr/>
        </p:nvPicPr>
        <p:blipFill>
          <a:blip r:embed="rId1"/>
          <a:stretch/>
        </p:blipFill>
        <p:spPr>
          <a:xfrm>
            <a:off x="276840" y="1418400"/>
            <a:ext cx="9598320" cy="54835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5" dur="indefinite" restart="never" nodeType="tmRoot">
          <p:childTnLst>
            <p:seq>
              <p:cTn id="5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CustomShape 1"/>
          <p:cNvSpPr/>
          <p:nvPr/>
        </p:nvSpPr>
        <p:spPr>
          <a:xfrm>
            <a:off x="504000" y="301320"/>
            <a:ext cx="9068400" cy="1258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53" name="CustomShape 2"/>
          <p:cNvSpPr/>
          <p:nvPr/>
        </p:nvSpPr>
        <p:spPr>
          <a:xfrm>
            <a:off x="504000" y="301320"/>
            <a:ext cx="9069480" cy="1259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WTA, Query Voxel Winner (Limbic)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54" name="" descr=""/>
          <p:cNvPicPr/>
          <p:nvPr/>
        </p:nvPicPr>
        <p:blipFill>
          <a:blip r:embed="rId1"/>
          <a:stretch/>
        </p:blipFill>
        <p:spPr>
          <a:xfrm>
            <a:off x="276840" y="1418400"/>
            <a:ext cx="9598320" cy="54835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7" dur="indefinite" restart="never" nodeType="tmRoot">
          <p:childTnLst>
            <p:seq>
              <p:cTn id="5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CustomShape 1"/>
          <p:cNvSpPr/>
          <p:nvPr/>
        </p:nvSpPr>
        <p:spPr>
          <a:xfrm>
            <a:off x="504000" y="301320"/>
            <a:ext cx="9068400" cy="1258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Yeo 7/17 Functional Networks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84" name="" descr=""/>
          <p:cNvPicPr/>
          <p:nvPr/>
        </p:nvPicPr>
        <p:blipFill>
          <a:blip r:embed="rId1"/>
          <a:stretch/>
        </p:blipFill>
        <p:spPr>
          <a:xfrm>
            <a:off x="244080" y="1756080"/>
            <a:ext cx="9600120" cy="5485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CustomShape 1"/>
          <p:cNvSpPr/>
          <p:nvPr/>
        </p:nvSpPr>
        <p:spPr>
          <a:xfrm>
            <a:off x="504000" y="301320"/>
            <a:ext cx="9069480" cy="1259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Remaining Voxels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56" name="" descr=""/>
          <p:cNvPicPr/>
          <p:nvPr/>
        </p:nvPicPr>
        <p:blipFill>
          <a:blip r:embed="rId1"/>
          <a:stretch/>
        </p:blipFill>
        <p:spPr>
          <a:xfrm>
            <a:off x="263160" y="1770480"/>
            <a:ext cx="9598680" cy="54838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9" dur="indefinite" restart="never" nodeType="tmRoot">
          <p:childTnLst>
            <p:seq>
              <p:cTn id="6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CustomShape 1"/>
          <p:cNvSpPr/>
          <p:nvPr/>
        </p:nvSpPr>
        <p:spPr>
          <a:xfrm>
            <a:off x="504000" y="301320"/>
            <a:ext cx="9068400" cy="1258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58" name="CustomShape 2"/>
          <p:cNvSpPr/>
          <p:nvPr/>
        </p:nvSpPr>
        <p:spPr>
          <a:xfrm>
            <a:off x="504000" y="301320"/>
            <a:ext cx="9069480" cy="1259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WTA Results, Yeo 7 Networks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59" name="" descr=""/>
          <p:cNvPicPr/>
          <p:nvPr/>
        </p:nvPicPr>
        <p:blipFill>
          <a:blip r:embed="rId1"/>
          <a:stretch/>
        </p:blipFill>
        <p:spPr>
          <a:xfrm>
            <a:off x="263160" y="1410480"/>
            <a:ext cx="9598320" cy="54835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1" dur="indefinite" restart="never" nodeType="tmRoot">
          <p:childTnLst>
            <p:seq>
              <p:cTn id="6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CustomShape 1"/>
          <p:cNvSpPr/>
          <p:nvPr/>
        </p:nvSpPr>
        <p:spPr>
          <a:xfrm>
            <a:off x="504000" y="301320"/>
            <a:ext cx="9068400" cy="1258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61" name="CustomShape 2"/>
          <p:cNvSpPr/>
          <p:nvPr/>
        </p:nvSpPr>
        <p:spPr>
          <a:xfrm>
            <a:off x="504000" y="301320"/>
            <a:ext cx="9069480" cy="1259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WTA Results, Yeo 17 Networks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62" name="" descr=""/>
          <p:cNvPicPr/>
          <p:nvPr/>
        </p:nvPicPr>
        <p:blipFill>
          <a:blip r:embed="rId1"/>
          <a:stretch/>
        </p:blipFill>
        <p:spPr>
          <a:xfrm>
            <a:off x="263160" y="1410480"/>
            <a:ext cx="9598320" cy="54835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3" dur="indefinite" restart="never" nodeType="tmRoot">
          <p:childTnLst>
            <p:seq>
              <p:cTn id="6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CustomShape 1"/>
          <p:cNvSpPr/>
          <p:nvPr/>
        </p:nvSpPr>
        <p:spPr>
          <a:xfrm>
            <a:off x="504000" y="301320"/>
            <a:ext cx="9069480" cy="1259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Putting It All Together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64" name="" descr=""/>
          <p:cNvPicPr/>
          <p:nvPr/>
        </p:nvPicPr>
        <p:blipFill>
          <a:blip r:embed="rId1"/>
          <a:stretch/>
        </p:blipFill>
        <p:spPr>
          <a:xfrm>
            <a:off x="263160" y="1770480"/>
            <a:ext cx="9598680" cy="54838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5" dur="indefinite" restart="never" nodeType="tmRoot">
          <p:childTnLst>
            <p:seq>
              <p:cTn id="6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CustomShape 1"/>
          <p:cNvSpPr/>
          <p:nvPr/>
        </p:nvSpPr>
        <p:spPr>
          <a:xfrm>
            <a:off x="504000" y="301320"/>
            <a:ext cx="9069480" cy="1259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Next Steps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6" name="CustomShape 2"/>
          <p:cNvSpPr/>
          <p:nvPr/>
        </p:nvSpPr>
        <p:spPr>
          <a:xfrm>
            <a:off x="504000" y="1756440"/>
            <a:ext cx="9069840" cy="5127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marL="216000" indent="-2138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Split into Left and Right hemispheres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38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Determine number of clusters in each network, per subnetwork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38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Relabel ROI/cluster (intensity) by Network (hemi), region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648000" indent="-2138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Cortex, Cerebellum, Striatum, Thalamus, WTA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648000" indent="-2138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Left hemi, then Right hemi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1080000" indent="-2138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LH_cortex_Visual_1….RH_WTA_Default_5….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38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Create files for xcpEngine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648000" indent="-2138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CommunityAffiliation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648000" indent="-2138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CommunityNames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648000" indent="-2138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NodeIndex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648000" indent="-2138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NodeNames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67" dur="indefinite" restart="never" nodeType="tmRoot">
          <p:childTnLst>
            <p:seq>
              <p:cTn id="6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CustomShape 1"/>
          <p:cNvSpPr/>
          <p:nvPr/>
        </p:nvSpPr>
        <p:spPr>
          <a:xfrm>
            <a:off x="504000" y="301320"/>
            <a:ext cx="9069480" cy="5844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Using MGH, smooth: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7 Network, Liberal, 212 nodes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7 Network, Tight, 218 nodes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17 Network, Liberal, 425 nodes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17 Network, Tight, 415 nodes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8" name="CustomShape 2"/>
          <p:cNvSpPr/>
          <p:nvPr/>
        </p:nvSpPr>
        <p:spPr>
          <a:xfrm>
            <a:off x="504000" y="301320"/>
            <a:ext cx="9069480" cy="1259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Final mask sizes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69" dur="indefinite" restart="never" nodeType="tmRoot">
          <p:childTnLst>
            <p:seq>
              <p:cTn id="7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CustomShape 1"/>
          <p:cNvSpPr/>
          <p:nvPr/>
        </p:nvSpPr>
        <p:spPr>
          <a:xfrm>
            <a:off x="504000" y="301320"/>
            <a:ext cx="9069480" cy="5846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Well, so what?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71" dur="indefinite" restart="never" nodeType="tmRoot">
          <p:childTnLst>
            <p:seq>
              <p:cTn id="7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CustomShape 1"/>
          <p:cNvSpPr/>
          <p:nvPr/>
        </p:nvSpPr>
        <p:spPr>
          <a:xfrm>
            <a:off x="504000" y="301320"/>
            <a:ext cx="9070200" cy="5848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Correlations!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73" dur="indefinite" restart="never" nodeType="tmRoot">
          <p:childTnLst>
            <p:seq>
              <p:cTn id="7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CustomShape 1"/>
          <p:cNvSpPr/>
          <p:nvPr/>
        </p:nvSpPr>
        <p:spPr>
          <a:xfrm>
            <a:off x="504000" y="301320"/>
            <a:ext cx="9070200" cy="1260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Network Sorting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72" name="" descr=""/>
          <p:cNvPicPr/>
          <p:nvPr/>
        </p:nvPicPr>
        <p:blipFill>
          <a:blip r:embed="rId1"/>
          <a:stretch/>
        </p:blipFill>
        <p:spPr>
          <a:xfrm>
            <a:off x="288720" y="1787040"/>
            <a:ext cx="9599040" cy="54842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5" dur="indefinite" restart="never" nodeType="tmRoot">
          <p:childTnLst>
            <p:seq>
              <p:cTn id="7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3" name="" descr=""/>
          <p:cNvPicPr/>
          <p:nvPr/>
        </p:nvPicPr>
        <p:blipFill>
          <a:blip r:embed="rId1"/>
          <a:stretch/>
        </p:blipFill>
        <p:spPr>
          <a:xfrm>
            <a:off x="288720" y="1787040"/>
            <a:ext cx="9599040" cy="5484240"/>
          </a:xfrm>
          <a:prstGeom prst="rect">
            <a:avLst/>
          </a:prstGeom>
          <a:ln>
            <a:noFill/>
          </a:ln>
        </p:spPr>
      </p:pic>
      <p:sp>
        <p:nvSpPr>
          <p:cNvPr id="474" name="CustomShape 1"/>
          <p:cNvSpPr/>
          <p:nvPr/>
        </p:nvSpPr>
        <p:spPr>
          <a:xfrm>
            <a:off x="504000" y="301320"/>
            <a:ext cx="9070200" cy="1260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Final Sort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77" dur="indefinite" restart="never" nodeType="tmRoot">
          <p:childTnLst>
            <p:seq>
              <p:cTn id="7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CustomShape 1"/>
          <p:cNvSpPr/>
          <p:nvPr/>
        </p:nvSpPr>
        <p:spPr>
          <a:xfrm>
            <a:off x="504000" y="301320"/>
            <a:ext cx="9068400" cy="1258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 Steady Progression of Regions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86" name="" descr=""/>
          <p:cNvPicPr/>
          <p:nvPr/>
        </p:nvPicPr>
        <p:blipFill>
          <a:blip r:embed="rId1"/>
          <a:stretch/>
        </p:blipFill>
        <p:spPr>
          <a:xfrm>
            <a:off x="1203480" y="1769040"/>
            <a:ext cx="7669440" cy="43812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CustomShape 1"/>
          <p:cNvSpPr/>
          <p:nvPr/>
        </p:nvSpPr>
        <p:spPr>
          <a:xfrm>
            <a:off x="504000" y="301320"/>
            <a:ext cx="9070200" cy="1260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7 Networks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76" name="" descr=""/>
          <p:cNvPicPr/>
          <p:nvPr/>
        </p:nvPicPr>
        <p:blipFill>
          <a:blip r:embed="rId1"/>
          <a:stretch/>
        </p:blipFill>
        <p:spPr>
          <a:xfrm>
            <a:off x="288720" y="1787040"/>
            <a:ext cx="9599040" cy="54842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9" dur="indefinite" restart="never" nodeType="tmRoot">
          <p:childTnLst>
            <p:seq>
              <p:cTn id="8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CustomShape 1"/>
          <p:cNvSpPr/>
          <p:nvPr/>
        </p:nvSpPr>
        <p:spPr>
          <a:xfrm>
            <a:off x="504000" y="301320"/>
            <a:ext cx="9070200" cy="1260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17 Networks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78" name="" descr=""/>
          <p:cNvPicPr/>
          <p:nvPr/>
        </p:nvPicPr>
        <p:blipFill>
          <a:blip r:embed="rId1"/>
          <a:stretch/>
        </p:blipFill>
        <p:spPr>
          <a:xfrm>
            <a:off x="288720" y="1787040"/>
            <a:ext cx="9599040" cy="54842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81" dur="indefinite" restart="never" nodeType="tmRoot">
          <p:childTnLst>
            <p:seq>
              <p:cTn id="8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9" name="" descr=""/>
          <p:cNvPicPr/>
          <p:nvPr/>
        </p:nvPicPr>
        <p:blipFill>
          <a:blip r:embed="rId1"/>
          <a:stretch/>
        </p:blipFill>
        <p:spPr>
          <a:xfrm>
            <a:off x="275040" y="1861560"/>
            <a:ext cx="9600480" cy="54856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83" dur="indefinite" restart="never" nodeType="tmRoot">
          <p:childTnLst>
            <p:seq>
              <p:cTn id="8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CustomShape 1"/>
          <p:cNvSpPr/>
          <p:nvPr/>
        </p:nvSpPr>
        <p:spPr>
          <a:xfrm>
            <a:off x="504000" y="301320"/>
            <a:ext cx="9070200" cy="5848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Is it OK to use the Cortex to derive networks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elsewhere in the brain?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85" dur="indefinite" restart="never" nodeType="tmRoot">
          <p:childTnLst>
            <p:seq>
              <p:cTn id="8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CustomShape 1"/>
          <p:cNvSpPr/>
          <p:nvPr/>
        </p:nvSpPr>
        <p:spPr>
          <a:xfrm>
            <a:off x="504000" y="301320"/>
            <a:ext cx="9069480" cy="1259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Cortex to Cerebellum Connectivity?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82" name="" descr=""/>
          <p:cNvPicPr/>
          <p:nvPr/>
        </p:nvPicPr>
        <p:blipFill>
          <a:blip r:embed="rId1"/>
          <a:stretch/>
        </p:blipFill>
        <p:spPr>
          <a:xfrm>
            <a:off x="263160" y="1770480"/>
            <a:ext cx="9598680" cy="54838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87" dur="indefinite" restart="never" nodeType="tmRoot">
          <p:childTnLst>
            <p:seq>
              <p:cTn id="8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3" name="" descr=""/>
          <p:cNvPicPr/>
          <p:nvPr/>
        </p:nvPicPr>
        <p:blipFill>
          <a:blip r:embed="rId1"/>
          <a:stretch/>
        </p:blipFill>
        <p:spPr>
          <a:xfrm>
            <a:off x="263160" y="1770480"/>
            <a:ext cx="9598680" cy="54838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89" dur="indefinite" restart="never" nodeType="tmRoot">
          <p:childTnLst>
            <p:seq>
              <p:cTn id="9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4" name="" descr=""/>
          <p:cNvPicPr/>
          <p:nvPr/>
        </p:nvPicPr>
        <p:blipFill>
          <a:blip r:embed="rId1"/>
          <a:stretch/>
        </p:blipFill>
        <p:spPr>
          <a:xfrm>
            <a:off x="181800" y="1770480"/>
            <a:ext cx="9598680" cy="54838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1" dur="indefinite" restart="never" nodeType="tmRoot">
          <p:childTnLst>
            <p:seq>
              <p:cTn id="9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5" name="" descr=""/>
          <p:cNvPicPr/>
          <p:nvPr/>
        </p:nvPicPr>
        <p:blipFill>
          <a:blip r:embed="rId1"/>
          <a:stretch/>
        </p:blipFill>
        <p:spPr>
          <a:xfrm>
            <a:off x="181800" y="1770480"/>
            <a:ext cx="9598680" cy="54838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3" dur="indefinite" restart="never" nodeType="tmRoot">
          <p:childTnLst>
            <p:seq>
              <p:cTn id="9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CustomShape 1"/>
          <p:cNvSpPr/>
          <p:nvPr/>
        </p:nvSpPr>
        <p:spPr>
          <a:xfrm>
            <a:off x="504000" y="301320"/>
            <a:ext cx="9069480" cy="5842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And, finally…..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95" dur="indefinite" restart="never" nodeType="tmRoot">
          <p:childTnLst>
            <p:seq>
              <p:cTn id="9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CustomShape 1"/>
          <p:cNvSpPr/>
          <p:nvPr/>
        </p:nvSpPr>
        <p:spPr>
          <a:xfrm>
            <a:off x="504000" y="301320"/>
            <a:ext cx="9069480" cy="1259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Schaefer (Cortical) &amp; Yeo (Whole Brain)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88" name="" descr=""/>
          <p:cNvPicPr/>
          <p:nvPr/>
        </p:nvPicPr>
        <p:blipFill>
          <a:blip r:embed="rId1"/>
          <a:stretch/>
        </p:blipFill>
        <p:spPr>
          <a:xfrm>
            <a:off x="288720" y="1787040"/>
            <a:ext cx="9599760" cy="54849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7" dur="indefinite" restart="never" nodeType="tmRoot">
          <p:childTnLst>
            <p:seq>
              <p:cTn id="9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CustomShape 1"/>
          <p:cNvSpPr/>
          <p:nvPr/>
        </p:nvSpPr>
        <p:spPr>
          <a:xfrm>
            <a:off x="504000" y="301320"/>
            <a:ext cx="9068400" cy="1258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Areas of Concern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88" name="" descr=""/>
          <p:cNvPicPr/>
          <p:nvPr/>
        </p:nvPicPr>
        <p:blipFill>
          <a:blip r:embed="rId1"/>
          <a:stretch/>
        </p:blipFill>
        <p:spPr>
          <a:xfrm>
            <a:off x="1203480" y="1769040"/>
            <a:ext cx="7669440" cy="43812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CustomShape 1"/>
          <p:cNvSpPr/>
          <p:nvPr/>
        </p:nvSpPr>
        <p:spPr>
          <a:xfrm>
            <a:off x="504000" y="301320"/>
            <a:ext cx="9069480" cy="1259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Caution!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90" name="" descr=""/>
          <p:cNvPicPr/>
          <p:nvPr/>
        </p:nvPicPr>
        <p:blipFill>
          <a:blip r:embed="rId1"/>
          <a:stretch/>
        </p:blipFill>
        <p:spPr>
          <a:xfrm>
            <a:off x="275040" y="1861560"/>
            <a:ext cx="9600480" cy="54856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9" dur="indefinite" restart="never" nodeType="tmRoot">
          <p:childTnLst>
            <p:seq>
              <p:cTn id="10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CustomShape 1"/>
          <p:cNvSpPr/>
          <p:nvPr/>
        </p:nvSpPr>
        <p:spPr>
          <a:xfrm>
            <a:off x="504000" y="301320"/>
            <a:ext cx="9069480" cy="1259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Thank You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92" name="" descr=""/>
          <p:cNvPicPr/>
          <p:nvPr/>
        </p:nvPicPr>
        <p:blipFill>
          <a:blip r:embed="rId1"/>
          <a:stretch/>
        </p:blipFill>
        <p:spPr>
          <a:xfrm>
            <a:off x="5834880" y="1626120"/>
            <a:ext cx="3947040" cy="5700600"/>
          </a:xfrm>
          <a:prstGeom prst="rect">
            <a:avLst/>
          </a:prstGeom>
          <a:ln>
            <a:noFill/>
          </a:ln>
        </p:spPr>
      </p:pic>
      <p:pic>
        <p:nvPicPr>
          <p:cNvPr id="493" name="" descr=""/>
          <p:cNvPicPr/>
          <p:nvPr/>
        </p:nvPicPr>
        <p:blipFill>
          <a:blip r:embed="rId2"/>
          <a:stretch/>
        </p:blipFill>
        <p:spPr>
          <a:xfrm>
            <a:off x="3383280" y="5879520"/>
            <a:ext cx="2030040" cy="793800"/>
          </a:xfrm>
          <a:prstGeom prst="rect">
            <a:avLst/>
          </a:prstGeom>
          <a:ln>
            <a:noFill/>
          </a:ln>
        </p:spPr>
      </p:pic>
      <p:pic>
        <p:nvPicPr>
          <p:cNvPr id="494" name="" descr=""/>
          <p:cNvPicPr/>
          <p:nvPr/>
        </p:nvPicPr>
        <p:blipFill>
          <a:blip r:embed="rId3"/>
          <a:stretch/>
        </p:blipFill>
        <p:spPr>
          <a:xfrm>
            <a:off x="2560320" y="1429560"/>
            <a:ext cx="1914120" cy="1531080"/>
          </a:xfrm>
          <a:prstGeom prst="rect">
            <a:avLst/>
          </a:prstGeom>
          <a:ln>
            <a:noFill/>
          </a:ln>
        </p:spPr>
      </p:pic>
      <p:pic>
        <p:nvPicPr>
          <p:cNvPr id="495" name="" descr=""/>
          <p:cNvPicPr/>
          <p:nvPr/>
        </p:nvPicPr>
        <p:blipFill>
          <a:blip r:embed="rId4"/>
          <a:stretch/>
        </p:blipFill>
        <p:spPr>
          <a:xfrm>
            <a:off x="1463040" y="5577840"/>
            <a:ext cx="1369440" cy="1369440"/>
          </a:xfrm>
          <a:prstGeom prst="rect">
            <a:avLst/>
          </a:prstGeom>
          <a:ln>
            <a:noFill/>
          </a:ln>
        </p:spPr>
      </p:pic>
      <p:pic>
        <p:nvPicPr>
          <p:cNvPr id="496" name="" descr=""/>
          <p:cNvPicPr/>
          <p:nvPr/>
        </p:nvPicPr>
        <p:blipFill>
          <a:blip r:embed="rId5"/>
          <a:stretch/>
        </p:blipFill>
        <p:spPr>
          <a:xfrm>
            <a:off x="743040" y="3383280"/>
            <a:ext cx="1266480" cy="1558800"/>
          </a:xfrm>
          <a:prstGeom prst="rect">
            <a:avLst/>
          </a:prstGeom>
          <a:ln>
            <a:noFill/>
          </a:ln>
        </p:spPr>
      </p:pic>
      <p:pic>
        <p:nvPicPr>
          <p:cNvPr id="497" name="" descr=""/>
          <p:cNvPicPr/>
          <p:nvPr/>
        </p:nvPicPr>
        <p:blipFill>
          <a:blip r:embed="rId6"/>
          <a:stretch/>
        </p:blipFill>
        <p:spPr>
          <a:xfrm>
            <a:off x="2286000" y="3474720"/>
            <a:ext cx="2664360" cy="1497600"/>
          </a:xfrm>
          <a:prstGeom prst="rect">
            <a:avLst/>
          </a:prstGeom>
          <a:ln>
            <a:noFill/>
          </a:ln>
        </p:spPr>
      </p:pic>
      <p:sp>
        <p:nvSpPr>
          <p:cNvPr id="498" name="CustomShape 2"/>
          <p:cNvSpPr/>
          <p:nvPr/>
        </p:nvSpPr>
        <p:spPr>
          <a:xfrm>
            <a:off x="2834640" y="2961000"/>
            <a:ext cx="1643760" cy="341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Aaron Boes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9" name="CustomShape 3"/>
          <p:cNvSpPr/>
          <p:nvPr/>
        </p:nvSpPr>
        <p:spPr>
          <a:xfrm>
            <a:off x="743040" y="4961880"/>
            <a:ext cx="1566360" cy="341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Kai Hwang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00" name="" descr=""/>
          <p:cNvPicPr/>
          <p:nvPr/>
        </p:nvPicPr>
        <p:blipFill>
          <a:blip r:embed="rId7"/>
          <a:stretch/>
        </p:blipFill>
        <p:spPr>
          <a:xfrm>
            <a:off x="561960" y="1215720"/>
            <a:ext cx="1628280" cy="1616760"/>
          </a:xfrm>
          <a:prstGeom prst="rect">
            <a:avLst/>
          </a:prstGeom>
          <a:ln>
            <a:noFill/>
          </a:ln>
        </p:spPr>
      </p:pic>
      <p:sp>
        <p:nvSpPr>
          <p:cNvPr id="501" name="CustomShape 4"/>
          <p:cNvSpPr/>
          <p:nvPr/>
        </p:nvSpPr>
        <p:spPr>
          <a:xfrm>
            <a:off x="641880" y="2854080"/>
            <a:ext cx="1643760" cy="341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Dan Tranel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2" name="CustomShape 5"/>
          <p:cNvSpPr/>
          <p:nvPr/>
        </p:nvSpPr>
        <p:spPr>
          <a:xfrm>
            <a:off x="692640" y="6973560"/>
            <a:ext cx="3330360" cy="341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Adriana Rivera-Dompenciel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3" name="CustomShape 6"/>
          <p:cNvSpPr/>
          <p:nvPr/>
        </p:nvSpPr>
        <p:spPr>
          <a:xfrm>
            <a:off x="2702160" y="5009040"/>
            <a:ext cx="1826640" cy="341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Michelle Voss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01" dur="indefinite" restart="never" nodeType="tmRoot">
          <p:childTnLst>
            <p:seq>
              <p:cTn id="10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CustomShape 1"/>
          <p:cNvSpPr/>
          <p:nvPr/>
        </p:nvSpPr>
        <p:spPr>
          <a:xfrm>
            <a:off x="504000" y="301320"/>
            <a:ext cx="9068400" cy="1258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Missing Voxel Mask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90" name="" descr=""/>
          <p:cNvPicPr/>
          <p:nvPr/>
        </p:nvPicPr>
        <p:blipFill>
          <a:blip r:embed="rId1"/>
          <a:stretch/>
        </p:blipFill>
        <p:spPr>
          <a:xfrm>
            <a:off x="1203480" y="1769040"/>
            <a:ext cx="7669440" cy="43812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CustomShape 1"/>
          <p:cNvSpPr/>
          <p:nvPr/>
        </p:nvSpPr>
        <p:spPr>
          <a:xfrm>
            <a:off x="504000" y="301320"/>
            <a:ext cx="9069840" cy="1259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Supplemental Woes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92" name="" descr=""/>
          <p:cNvPicPr/>
          <p:nvPr/>
        </p:nvPicPr>
        <p:blipFill>
          <a:blip r:embed="rId1"/>
          <a:stretch/>
        </p:blipFill>
        <p:spPr>
          <a:xfrm>
            <a:off x="263160" y="1770480"/>
            <a:ext cx="9598680" cy="54838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CustomShape 1"/>
          <p:cNvSpPr/>
          <p:nvPr/>
        </p:nvSpPr>
        <p:spPr>
          <a:xfrm>
            <a:off x="504000" y="301320"/>
            <a:ext cx="9068400" cy="1258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Processing Tools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4" name="CustomShape 2"/>
          <p:cNvSpPr/>
          <p:nvPr/>
        </p:nvSpPr>
        <p:spPr>
          <a:xfrm>
            <a:off x="457200" y="2393640"/>
            <a:ext cx="9116280" cy="3165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marL="216000" indent="-2134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Bash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34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Matlab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34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34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AFNI, FSL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CustomShape 1"/>
          <p:cNvSpPr/>
          <p:nvPr/>
        </p:nvSpPr>
        <p:spPr>
          <a:xfrm>
            <a:off x="504000" y="301320"/>
            <a:ext cx="9068400" cy="1258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Processing Tools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6" name="CustomShape 2"/>
          <p:cNvSpPr/>
          <p:nvPr/>
        </p:nvSpPr>
        <p:spPr>
          <a:xfrm>
            <a:off x="457200" y="2393640"/>
            <a:ext cx="9116280" cy="3165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marL="216000" indent="-2134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Bash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34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Matlab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34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34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AFNI, FSL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34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No Python, Docker or Argon!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97" name="" descr=""/>
          <p:cNvPicPr/>
          <p:nvPr/>
        </p:nvPicPr>
        <p:blipFill>
          <a:blip r:embed="rId1"/>
          <a:stretch/>
        </p:blipFill>
        <p:spPr>
          <a:xfrm>
            <a:off x="7035120" y="1463040"/>
            <a:ext cx="2907000" cy="60325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598</TotalTime>
  <Application>LibreOffice/5.3.6.1$Linux_X86_64 LibreOffice_project/30$Build-1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2019-12-20T13:15:33Z</dcterms:created>
  <dc:creator/>
  <dc:description/>
  <dc:language>en-US</dc:language>
  <cp:lastModifiedBy/>
  <dcterms:modified xsi:type="dcterms:W3CDTF">2020-01-29T15:14:05Z</dcterms:modified>
  <cp:revision>38</cp:revision>
  <dc:subject/>
  <dc:title/>
</cp:coreProperties>
</file>